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iriam Libre"/>
      <p:regular r:id="rId17"/>
      <p:bold r:id="rId18"/>
    </p:embeddedFont>
    <p:embeddedFont>
      <p:font typeface="Patrick Hand"/>
      <p:regular r:id="rId19"/>
    </p:embeddedFont>
    <p:embeddedFont>
      <p:font typeface="Lexend Dec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exendDeca-regular.fntdata"/><Relationship Id="rId21" Type="http://schemas.openxmlformats.org/officeDocument/2006/relationships/font" Target="fonts/LexendDec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iriamLibre-regular.fntdata"/><Relationship Id="rId16" Type="http://schemas.openxmlformats.org/officeDocument/2006/relationships/slide" Target="slides/slide12.xml"/><Relationship Id="rId19" Type="http://schemas.openxmlformats.org/officeDocument/2006/relationships/font" Target="fonts/PatrickHand-regular.fntdata"/><Relationship Id="rId18" Type="http://schemas.openxmlformats.org/officeDocument/2006/relationships/font" Target="fonts/MiriamLibr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52a31bb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52a31bb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52a31bb16_0_27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312" name="Google Shape;312;g3452a31bb16_0_27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13" name="Google Shape;313;g3452a31bb16_0_27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783f0f7b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783f0f7b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52a31bb16_0_15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327" name="Google Shape;327;g3452a31bb16_0_15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28" name="Google Shape;328;g3452a31bb16_0_15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52a31bb16_0_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185" name="Google Shape;185;g3452a31bb16_0_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86" name="Google Shape;186;g3452a31bb16_0_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52a31bb16_0_26: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04" name="Google Shape;204;g3452a31bb16_0_2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05" name="Google Shape;205;g3452a31bb16_0_2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52a31bb16_0_5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29" name="Google Shape;229;g3452a31bb16_0_5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30" name="Google Shape;230;g3452a31bb16_0_5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52a31bb16_0_7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55" name="Google Shape;255;g3452a31bb16_0_7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56" name="Google Shape;256;g3452a31bb16_0_7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52a31bb16_0_9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71" name="Google Shape;271;g3452a31bb16_0_9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72" name="Google Shape;272;g3452a31bb16_0_9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52a31bb16_0_9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82" name="Google Shape;282;g3452a31bb16_0_9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83" name="Google Shape;283;g3452a31bb16_0_9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52a31bb16_0_24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292" name="Google Shape;292;g3452a31bb16_0_24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93" name="Google Shape;293;g3452a31bb16_0_24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52a31bb16_0_25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9700">
            <a:solidFill>
              <a:srgbClr val="000000"/>
            </a:solidFill>
            <a:prstDash val="solid"/>
            <a:round/>
            <a:headEnd len="sm" w="sm" type="none"/>
            <a:tailEnd len="sm" w="sm" type="none"/>
          </a:ln>
        </p:spPr>
      </p:sp>
      <p:sp>
        <p:nvSpPr>
          <p:cNvPr id="302" name="Google Shape;302;g3452a31bb16_0_25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03" name="Google Shape;303;g3452a31bb16_0_25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9575" y="2590700"/>
            <a:ext cx="7704000" cy="13431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4100">
                <a:latin typeface="Lexend Deca"/>
                <a:ea typeface="Lexend Deca"/>
                <a:cs typeface="Lexend Deca"/>
                <a:sym typeface="Lexend Dec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103175" y="4118550"/>
            <a:ext cx="4936800" cy="44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20000" y="2084900"/>
            <a:ext cx="7704000" cy="19635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subTitle"/>
          </p:nvPr>
        </p:nvSpPr>
        <p:spPr>
          <a:xfrm>
            <a:off x="726000" y="4153950"/>
            <a:ext cx="7692000" cy="413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40" name="Shape 40"/>
        <p:cNvGrpSpPr/>
        <p:nvPr/>
      </p:nvGrpSpPr>
      <p:grpSpPr>
        <a:xfrm>
          <a:off x="0" y="0"/>
          <a:ext cx="0" cy="0"/>
          <a:chOff x="0" y="0"/>
          <a:chExt cx="0" cy="0"/>
        </a:xfrm>
      </p:grpSpPr>
      <p:sp>
        <p:nvSpPr>
          <p:cNvPr id="41" name="Google Shape;41;p1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13"/>
          <p:cNvSpPr txBox="1"/>
          <p:nvPr>
            <p:ph hasCustomPrompt="1" idx="2" type="title"/>
          </p:nvPr>
        </p:nvSpPr>
        <p:spPr>
          <a:xfrm>
            <a:off x="966855" y="994938"/>
            <a:ext cx="1194300" cy="830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5000"/>
              <a:buNone/>
              <a:defRPr sz="5000">
                <a:solidFill>
                  <a:schemeClr val="dk2"/>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a:r>
              <a:t>xx%</a:t>
            </a:r>
          </a:p>
        </p:txBody>
      </p:sp>
      <p:sp>
        <p:nvSpPr>
          <p:cNvPr id="43" name="Google Shape;43;p13"/>
          <p:cNvSpPr txBox="1"/>
          <p:nvPr>
            <p:ph hasCustomPrompt="1" idx="3" type="title"/>
          </p:nvPr>
        </p:nvSpPr>
        <p:spPr>
          <a:xfrm>
            <a:off x="966850" y="2786800"/>
            <a:ext cx="1194300" cy="830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5000"/>
              <a:buNone/>
              <a:defRPr sz="5000">
                <a:solidFill>
                  <a:schemeClr val="dk2"/>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a:r>
              <a:t>xx%</a:t>
            </a:r>
          </a:p>
        </p:txBody>
      </p:sp>
      <p:sp>
        <p:nvSpPr>
          <p:cNvPr id="44" name="Google Shape;44;p13"/>
          <p:cNvSpPr txBox="1"/>
          <p:nvPr>
            <p:ph idx="1" type="subTitle"/>
          </p:nvPr>
        </p:nvSpPr>
        <p:spPr>
          <a:xfrm>
            <a:off x="1182963" y="1760038"/>
            <a:ext cx="28935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2000"/>
              <a:buFont typeface="Lexend Deca"/>
              <a:buNone/>
              <a:defRPr b="1" sz="2000">
                <a:latin typeface="Lexend Deca"/>
                <a:ea typeface="Lexend Deca"/>
                <a:cs typeface="Lexend Deca"/>
                <a:sym typeface="Lexend Deca"/>
              </a:defRPr>
            </a:lvl1pPr>
            <a:lvl2pPr lvl="1">
              <a:spcBef>
                <a:spcPts val="0"/>
              </a:spcBef>
              <a:spcAft>
                <a:spcPts val="0"/>
              </a:spcAft>
              <a:buSzPts val="2000"/>
              <a:buFont typeface="Lexend Deca"/>
              <a:buNone/>
              <a:defRPr b="1" sz="2000">
                <a:latin typeface="Lexend Deca"/>
                <a:ea typeface="Lexend Deca"/>
                <a:cs typeface="Lexend Deca"/>
                <a:sym typeface="Lexend Deca"/>
              </a:defRPr>
            </a:lvl2pPr>
            <a:lvl3pPr lvl="2">
              <a:spcBef>
                <a:spcPts val="0"/>
              </a:spcBef>
              <a:spcAft>
                <a:spcPts val="0"/>
              </a:spcAft>
              <a:buSzPts val="2000"/>
              <a:buFont typeface="Lexend Deca"/>
              <a:buNone/>
              <a:defRPr b="1" sz="2000">
                <a:latin typeface="Lexend Deca"/>
                <a:ea typeface="Lexend Deca"/>
                <a:cs typeface="Lexend Deca"/>
                <a:sym typeface="Lexend Deca"/>
              </a:defRPr>
            </a:lvl3pPr>
            <a:lvl4pPr lvl="3">
              <a:spcBef>
                <a:spcPts val="0"/>
              </a:spcBef>
              <a:spcAft>
                <a:spcPts val="0"/>
              </a:spcAft>
              <a:buSzPts val="2000"/>
              <a:buFont typeface="Lexend Deca"/>
              <a:buNone/>
              <a:defRPr b="1" sz="2000">
                <a:latin typeface="Lexend Deca"/>
                <a:ea typeface="Lexend Deca"/>
                <a:cs typeface="Lexend Deca"/>
                <a:sym typeface="Lexend Deca"/>
              </a:defRPr>
            </a:lvl4pPr>
            <a:lvl5pPr lvl="4">
              <a:spcBef>
                <a:spcPts val="0"/>
              </a:spcBef>
              <a:spcAft>
                <a:spcPts val="0"/>
              </a:spcAft>
              <a:buSzPts val="2000"/>
              <a:buFont typeface="Lexend Deca"/>
              <a:buNone/>
              <a:defRPr b="1" sz="2000">
                <a:latin typeface="Lexend Deca"/>
                <a:ea typeface="Lexend Deca"/>
                <a:cs typeface="Lexend Deca"/>
                <a:sym typeface="Lexend Deca"/>
              </a:defRPr>
            </a:lvl5pPr>
            <a:lvl6pPr lvl="5">
              <a:spcBef>
                <a:spcPts val="0"/>
              </a:spcBef>
              <a:spcAft>
                <a:spcPts val="0"/>
              </a:spcAft>
              <a:buSzPts val="2000"/>
              <a:buFont typeface="Lexend Deca"/>
              <a:buNone/>
              <a:defRPr b="1" sz="2000">
                <a:latin typeface="Lexend Deca"/>
                <a:ea typeface="Lexend Deca"/>
                <a:cs typeface="Lexend Deca"/>
                <a:sym typeface="Lexend Deca"/>
              </a:defRPr>
            </a:lvl6pPr>
            <a:lvl7pPr lvl="6">
              <a:spcBef>
                <a:spcPts val="0"/>
              </a:spcBef>
              <a:spcAft>
                <a:spcPts val="0"/>
              </a:spcAft>
              <a:buSzPts val="2000"/>
              <a:buFont typeface="Lexend Deca"/>
              <a:buNone/>
              <a:defRPr b="1" sz="2000">
                <a:latin typeface="Lexend Deca"/>
                <a:ea typeface="Lexend Deca"/>
                <a:cs typeface="Lexend Deca"/>
                <a:sym typeface="Lexend Deca"/>
              </a:defRPr>
            </a:lvl7pPr>
            <a:lvl8pPr lvl="7">
              <a:spcBef>
                <a:spcPts val="0"/>
              </a:spcBef>
              <a:spcAft>
                <a:spcPts val="0"/>
              </a:spcAft>
              <a:buSzPts val="2000"/>
              <a:buFont typeface="Lexend Deca"/>
              <a:buNone/>
              <a:defRPr b="1" sz="2000">
                <a:latin typeface="Lexend Deca"/>
                <a:ea typeface="Lexend Deca"/>
                <a:cs typeface="Lexend Deca"/>
                <a:sym typeface="Lexend Deca"/>
              </a:defRPr>
            </a:lvl8pPr>
            <a:lvl9pPr lvl="8">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45" name="Google Shape;45;p13"/>
          <p:cNvSpPr txBox="1"/>
          <p:nvPr>
            <p:ph idx="4" type="subTitle"/>
          </p:nvPr>
        </p:nvSpPr>
        <p:spPr>
          <a:xfrm>
            <a:off x="1128075" y="2244646"/>
            <a:ext cx="300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 name="Google Shape;46;p13"/>
          <p:cNvSpPr txBox="1"/>
          <p:nvPr>
            <p:ph idx="5" type="subTitle"/>
          </p:nvPr>
        </p:nvSpPr>
        <p:spPr>
          <a:xfrm>
            <a:off x="1182963" y="3560775"/>
            <a:ext cx="28935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47" name="Google Shape;47;p13"/>
          <p:cNvSpPr txBox="1"/>
          <p:nvPr>
            <p:ph idx="6" type="subTitle"/>
          </p:nvPr>
        </p:nvSpPr>
        <p:spPr>
          <a:xfrm>
            <a:off x="1128075" y="4054350"/>
            <a:ext cx="300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8" name="Google Shape;48;p13"/>
          <p:cNvSpPr txBox="1"/>
          <p:nvPr>
            <p:ph hasCustomPrompt="1" idx="7" type="title"/>
          </p:nvPr>
        </p:nvSpPr>
        <p:spPr>
          <a:xfrm>
            <a:off x="5000150" y="994950"/>
            <a:ext cx="1194300" cy="830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5000"/>
              <a:buNone/>
              <a:defRPr sz="5000">
                <a:solidFill>
                  <a:schemeClr val="dk2"/>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a:r>
              <a:t>xx%</a:t>
            </a:r>
          </a:p>
        </p:txBody>
      </p:sp>
      <p:sp>
        <p:nvSpPr>
          <p:cNvPr id="49" name="Google Shape;49;p13"/>
          <p:cNvSpPr txBox="1"/>
          <p:nvPr>
            <p:ph hasCustomPrompt="1" idx="8" type="title"/>
          </p:nvPr>
        </p:nvSpPr>
        <p:spPr>
          <a:xfrm>
            <a:off x="5000150" y="2802248"/>
            <a:ext cx="1194300" cy="830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5000"/>
              <a:buNone/>
              <a:defRPr sz="5000">
                <a:solidFill>
                  <a:schemeClr val="dk2"/>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a:r>
              <a:t>xx%</a:t>
            </a:r>
          </a:p>
        </p:txBody>
      </p:sp>
      <p:sp>
        <p:nvSpPr>
          <p:cNvPr id="50" name="Google Shape;50;p13"/>
          <p:cNvSpPr txBox="1"/>
          <p:nvPr>
            <p:ph idx="9" type="subTitle"/>
          </p:nvPr>
        </p:nvSpPr>
        <p:spPr>
          <a:xfrm>
            <a:off x="5228738" y="1760038"/>
            <a:ext cx="28935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51" name="Google Shape;51;p13"/>
          <p:cNvSpPr txBox="1"/>
          <p:nvPr>
            <p:ph idx="13" type="subTitle"/>
          </p:nvPr>
        </p:nvSpPr>
        <p:spPr>
          <a:xfrm>
            <a:off x="5173850" y="2244646"/>
            <a:ext cx="300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2" name="Google Shape;52;p13"/>
          <p:cNvSpPr txBox="1"/>
          <p:nvPr>
            <p:ph idx="14" type="subTitle"/>
          </p:nvPr>
        </p:nvSpPr>
        <p:spPr>
          <a:xfrm>
            <a:off x="5228738" y="3560775"/>
            <a:ext cx="28935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53" name="Google Shape;53;p13"/>
          <p:cNvSpPr txBox="1"/>
          <p:nvPr>
            <p:ph idx="15" type="subTitle"/>
          </p:nvPr>
        </p:nvSpPr>
        <p:spPr>
          <a:xfrm>
            <a:off x="5173850" y="4054350"/>
            <a:ext cx="300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54" name="Shape 54"/>
        <p:cNvGrpSpPr/>
        <p:nvPr/>
      </p:nvGrpSpPr>
      <p:grpSpPr>
        <a:xfrm>
          <a:off x="0" y="0"/>
          <a:ext cx="0" cy="0"/>
          <a:chOff x="0" y="0"/>
          <a:chExt cx="0" cy="0"/>
        </a:xfrm>
      </p:grpSpPr>
      <p:sp>
        <p:nvSpPr>
          <p:cNvPr id="55" name="Google Shape;55;p14"/>
          <p:cNvSpPr txBox="1"/>
          <p:nvPr>
            <p:ph type="title"/>
          </p:nvPr>
        </p:nvSpPr>
        <p:spPr>
          <a:xfrm>
            <a:off x="4116000" y="616200"/>
            <a:ext cx="4308000" cy="839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4200"/>
              <a:buNone/>
              <a:defRPr sz="4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6" name="Google Shape;56;p14"/>
          <p:cNvSpPr txBox="1"/>
          <p:nvPr>
            <p:ph idx="1" type="subTitle"/>
          </p:nvPr>
        </p:nvSpPr>
        <p:spPr>
          <a:xfrm>
            <a:off x="4116000" y="3763800"/>
            <a:ext cx="3989400" cy="8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14"/>
          <p:cNvSpPr txBox="1"/>
          <p:nvPr>
            <p:ph idx="2" type="subTitle"/>
          </p:nvPr>
        </p:nvSpPr>
        <p:spPr>
          <a:xfrm>
            <a:off x="4116000" y="3273175"/>
            <a:ext cx="20865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dk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2">
    <p:spTree>
      <p:nvGrpSpPr>
        <p:cNvPr id="58" name="Shape 58"/>
        <p:cNvGrpSpPr/>
        <p:nvPr/>
      </p:nvGrpSpPr>
      <p:grpSpPr>
        <a:xfrm>
          <a:off x="0" y="0"/>
          <a:ext cx="0" cy="0"/>
          <a:chOff x="0" y="0"/>
          <a:chExt cx="0" cy="0"/>
        </a:xfrm>
      </p:grpSpPr>
      <p:sp>
        <p:nvSpPr>
          <p:cNvPr id="59" name="Google Shape;59;p15"/>
          <p:cNvSpPr txBox="1"/>
          <p:nvPr>
            <p:ph type="title"/>
          </p:nvPr>
        </p:nvSpPr>
        <p:spPr>
          <a:xfrm>
            <a:off x="720000" y="1470925"/>
            <a:ext cx="4308000" cy="839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4200"/>
              <a:buNone/>
              <a:defRPr sz="4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0" name="Google Shape;60;p15"/>
          <p:cNvSpPr txBox="1"/>
          <p:nvPr>
            <p:ph idx="1" type="subTitle"/>
          </p:nvPr>
        </p:nvSpPr>
        <p:spPr>
          <a:xfrm>
            <a:off x="720000" y="2429675"/>
            <a:ext cx="39894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61" name="Shape 61"/>
        <p:cNvGrpSpPr/>
        <p:nvPr/>
      </p:nvGrpSpPr>
      <p:grpSpPr>
        <a:xfrm>
          <a:off x="0" y="0"/>
          <a:ext cx="0" cy="0"/>
          <a:chOff x="0" y="0"/>
          <a:chExt cx="0" cy="0"/>
        </a:xfrm>
      </p:grpSpPr>
      <p:sp>
        <p:nvSpPr>
          <p:cNvPr id="62" name="Google Shape;62;p16"/>
          <p:cNvSpPr txBox="1"/>
          <p:nvPr>
            <p:ph idx="1" type="subTitle"/>
          </p:nvPr>
        </p:nvSpPr>
        <p:spPr>
          <a:xfrm>
            <a:off x="719998" y="3273175"/>
            <a:ext cx="24519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3" name="Google Shape;63;p16"/>
          <p:cNvSpPr txBox="1"/>
          <p:nvPr>
            <p:ph idx="2" type="subTitle"/>
          </p:nvPr>
        </p:nvSpPr>
        <p:spPr>
          <a:xfrm>
            <a:off x="720008" y="3741600"/>
            <a:ext cx="24519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4" name="Google Shape;64;p16"/>
          <p:cNvSpPr txBox="1"/>
          <p:nvPr>
            <p:ph idx="3" type="subTitle"/>
          </p:nvPr>
        </p:nvSpPr>
        <p:spPr>
          <a:xfrm>
            <a:off x="3346048" y="3273175"/>
            <a:ext cx="24519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5" name="Google Shape;65;p16"/>
          <p:cNvSpPr txBox="1"/>
          <p:nvPr>
            <p:ph idx="4" type="subTitle"/>
          </p:nvPr>
        </p:nvSpPr>
        <p:spPr>
          <a:xfrm>
            <a:off x="3346058" y="3741600"/>
            <a:ext cx="24519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 name="Google Shape;66;p16"/>
          <p:cNvSpPr txBox="1"/>
          <p:nvPr>
            <p:ph idx="5" type="subTitle"/>
          </p:nvPr>
        </p:nvSpPr>
        <p:spPr>
          <a:xfrm>
            <a:off x="5972098" y="3273175"/>
            <a:ext cx="24519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7" name="Google Shape;67;p16"/>
          <p:cNvSpPr txBox="1"/>
          <p:nvPr>
            <p:ph idx="6" type="subTitle"/>
          </p:nvPr>
        </p:nvSpPr>
        <p:spPr>
          <a:xfrm>
            <a:off x="5972108" y="3741600"/>
            <a:ext cx="24519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8" name="Google Shape;68;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SECTION_TITLE_AND_DESCRIPTION_1_1">
    <p:spTree>
      <p:nvGrpSpPr>
        <p:cNvPr id="69" name="Shape 69"/>
        <p:cNvGrpSpPr/>
        <p:nvPr/>
      </p:nvGrpSpPr>
      <p:grpSpPr>
        <a:xfrm>
          <a:off x="0" y="0"/>
          <a:ext cx="0" cy="0"/>
          <a:chOff x="0" y="0"/>
          <a:chExt cx="0" cy="0"/>
        </a:xfrm>
      </p:grpSpPr>
      <p:sp>
        <p:nvSpPr>
          <p:cNvPr id="70" name="Google Shape;70;p17"/>
          <p:cNvSpPr txBox="1"/>
          <p:nvPr>
            <p:ph type="title"/>
          </p:nvPr>
        </p:nvSpPr>
        <p:spPr>
          <a:xfrm>
            <a:off x="720000" y="540000"/>
            <a:ext cx="2574600" cy="839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4200"/>
              <a:buNone/>
              <a:defRPr sz="42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71" name="Google Shape;71;p17"/>
          <p:cNvSpPr txBox="1"/>
          <p:nvPr>
            <p:ph idx="1" type="subTitle"/>
          </p:nvPr>
        </p:nvSpPr>
        <p:spPr>
          <a:xfrm>
            <a:off x="720000" y="1507175"/>
            <a:ext cx="2574600" cy="83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72" name="Google Shape;72;p17"/>
          <p:cNvSpPr txBox="1"/>
          <p:nvPr>
            <p:ph idx="2" type="title"/>
          </p:nvPr>
        </p:nvSpPr>
        <p:spPr>
          <a:xfrm>
            <a:off x="5849400" y="2796625"/>
            <a:ext cx="2574600" cy="839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3" name="Google Shape;73;p17"/>
          <p:cNvSpPr txBox="1"/>
          <p:nvPr>
            <p:ph idx="3" type="subTitle"/>
          </p:nvPr>
        </p:nvSpPr>
        <p:spPr>
          <a:xfrm>
            <a:off x="5849400" y="3763800"/>
            <a:ext cx="2574600" cy="8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
    <p:spTree>
      <p:nvGrpSpPr>
        <p:cNvPr id="74" name="Shape 74"/>
        <p:cNvGrpSpPr/>
        <p:nvPr/>
      </p:nvGrpSpPr>
      <p:grpSpPr>
        <a:xfrm>
          <a:off x="0" y="0"/>
          <a:ext cx="0" cy="0"/>
          <a:chOff x="0" y="0"/>
          <a:chExt cx="0" cy="0"/>
        </a:xfrm>
      </p:grpSpPr>
      <p:sp>
        <p:nvSpPr>
          <p:cNvPr id="75" name="Google Shape;75;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 type="subTitle"/>
          </p:nvPr>
        </p:nvSpPr>
        <p:spPr>
          <a:xfrm>
            <a:off x="720000" y="3273175"/>
            <a:ext cx="24903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77" name="Google Shape;77;p18"/>
          <p:cNvSpPr txBox="1"/>
          <p:nvPr>
            <p:ph idx="2" type="subTitle"/>
          </p:nvPr>
        </p:nvSpPr>
        <p:spPr>
          <a:xfrm>
            <a:off x="720002" y="3741600"/>
            <a:ext cx="2490300" cy="676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78" name="Google Shape;78;p18"/>
          <p:cNvSpPr txBox="1"/>
          <p:nvPr>
            <p:ph idx="3" type="subTitle"/>
          </p:nvPr>
        </p:nvSpPr>
        <p:spPr>
          <a:xfrm>
            <a:off x="720000" y="1707775"/>
            <a:ext cx="24903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79" name="Google Shape;79;p18"/>
          <p:cNvSpPr txBox="1"/>
          <p:nvPr>
            <p:ph idx="4" type="subTitle"/>
          </p:nvPr>
        </p:nvSpPr>
        <p:spPr>
          <a:xfrm>
            <a:off x="720002" y="2176200"/>
            <a:ext cx="2490300" cy="676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0" name="Google Shape;80;p18"/>
          <p:cNvSpPr txBox="1"/>
          <p:nvPr>
            <p:ph idx="5" type="subTitle"/>
          </p:nvPr>
        </p:nvSpPr>
        <p:spPr>
          <a:xfrm>
            <a:off x="5933550" y="3273175"/>
            <a:ext cx="24903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1" name="Google Shape;81;p18"/>
          <p:cNvSpPr txBox="1"/>
          <p:nvPr>
            <p:ph idx="6" type="subTitle"/>
          </p:nvPr>
        </p:nvSpPr>
        <p:spPr>
          <a:xfrm>
            <a:off x="5933552" y="3741600"/>
            <a:ext cx="2490300" cy="67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2" name="Google Shape;82;p18"/>
          <p:cNvSpPr txBox="1"/>
          <p:nvPr>
            <p:ph idx="7" type="subTitle"/>
          </p:nvPr>
        </p:nvSpPr>
        <p:spPr>
          <a:xfrm>
            <a:off x="5933550" y="1707775"/>
            <a:ext cx="24903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3" name="Google Shape;83;p18"/>
          <p:cNvSpPr txBox="1"/>
          <p:nvPr>
            <p:ph idx="8" type="subTitle"/>
          </p:nvPr>
        </p:nvSpPr>
        <p:spPr>
          <a:xfrm>
            <a:off x="5933552" y="2176200"/>
            <a:ext cx="2490300" cy="67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2">
    <p:spTree>
      <p:nvGrpSpPr>
        <p:cNvPr id="84" name="Shape 84"/>
        <p:cNvGrpSpPr/>
        <p:nvPr/>
      </p:nvGrpSpPr>
      <p:grpSpPr>
        <a:xfrm>
          <a:off x="0" y="0"/>
          <a:ext cx="0" cy="0"/>
          <a:chOff x="0" y="0"/>
          <a:chExt cx="0" cy="0"/>
        </a:xfrm>
      </p:grpSpPr>
      <p:sp>
        <p:nvSpPr>
          <p:cNvPr id="85" name="Google Shape;85;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9"/>
          <p:cNvSpPr txBox="1"/>
          <p:nvPr>
            <p:ph idx="1" type="subTitle"/>
          </p:nvPr>
        </p:nvSpPr>
        <p:spPr>
          <a:xfrm>
            <a:off x="720002" y="3167025"/>
            <a:ext cx="18288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7" name="Google Shape;87;p19"/>
          <p:cNvSpPr txBox="1"/>
          <p:nvPr>
            <p:ph idx="2" type="subTitle"/>
          </p:nvPr>
        </p:nvSpPr>
        <p:spPr>
          <a:xfrm>
            <a:off x="720002" y="3675225"/>
            <a:ext cx="18288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8" name="Google Shape;88;p19"/>
          <p:cNvSpPr txBox="1"/>
          <p:nvPr>
            <p:ph idx="3" type="subTitle"/>
          </p:nvPr>
        </p:nvSpPr>
        <p:spPr>
          <a:xfrm>
            <a:off x="2678436" y="3167025"/>
            <a:ext cx="18288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9" name="Google Shape;89;p19"/>
          <p:cNvSpPr txBox="1"/>
          <p:nvPr>
            <p:ph idx="4" type="subTitle"/>
          </p:nvPr>
        </p:nvSpPr>
        <p:spPr>
          <a:xfrm>
            <a:off x="2678436" y="3675225"/>
            <a:ext cx="18288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0" name="Google Shape;90;p19"/>
          <p:cNvSpPr txBox="1"/>
          <p:nvPr>
            <p:ph idx="5" type="subTitle"/>
          </p:nvPr>
        </p:nvSpPr>
        <p:spPr>
          <a:xfrm>
            <a:off x="4636863" y="3167025"/>
            <a:ext cx="18288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1" name="Google Shape;91;p19"/>
          <p:cNvSpPr txBox="1"/>
          <p:nvPr>
            <p:ph idx="6" type="subTitle"/>
          </p:nvPr>
        </p:nvSpPr>
        <p:spPr>
          <a:xfrm>
            <a:off x="4636863" y="3675225"/>
            <a:ext cx="18288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2" name="Google Shape;92;p19"/>
          <p:cNvSpPr txBox="1"/>
          <p:nvPr>
            <p:ph idx="7" type="subTitle"/>
          </p:nvPr>
        </p:nvSpPr>
        <p:spPr>
          <a:xfrm>
            <a:off x="6595294" y="3167025"/>
            <a:ext cx="18288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3" name="Google Shape;93;p19"/>
          <p:cNvSpPr txBox="1"/>
          <p:nvPr>
            <p:ph idx="8" type="subTitle"/>
          </p:nvPr>
        </p:nvSpPr>
        <p:spPr>
          <a:xfrm>
            <a:off x="6595294" y="3675225"/>
            <a:ext cx="18288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94" name="Shape 94"/>
        <p:cNvGrpSpPr/>
        <p:nvPr/>
      </p:nvGrpSpPr>
      <p:grpSpPr>
        <a:xfrm>
          <a:off x="0" y="0"/>
          <a:ext cx="0" cy="0"/>
          <a:chOff x="0" y="0"/>
          <a:chExt cx="0" cy="0"/>
        </a:xfrm>
      </p:grpSpPr>
      <p:sp>
        <p:nvSpPr>
          <p:cNvPr id="95" name="Google Shape;95;p2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20"/>
          <p:cNvSpPr txBox="1"/>
          <p:nvPr>
            <p:ph idx="1" type="subTitle"/>
          </p:nvPr>
        </p:nvSpPr>
        <p:spPr>
          <a:xfrm>
            <a:off x="719999" y="3861575"/>
            <a:ext cx="24522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7" name="Google Shape;97;p20"/>
          <p:cNvSpPr txBox="1"/>
          <p:nvPr>
            <p:ph idx="2" type="subTitle"/>
          </p:nvPr>
        </p:nvSpPr>
        <p:spPr>
          <a:xfrm>
            <a:off x="719999" y="2845775"/>
            <a:ext cx="24522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8" name="Google Shape;98;p20"/>
          <p:cNvSpPr txBox="1"/>
          <p:nvPr>
            <p:ph idx="3" type="subTitle"/>
          </p:nvPr>
        </p:nvSpPr>
        <p:spPr>
          <a:xfrm>
            <a:off x="3345941" y="3861575"/>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9" name="Google Shape;99;p20"/>
          <p:cNvSpPr txBox="1"/>
          <p:nvPr>
            <p:ph idx="4" type="subTitle"/>
          </p:nvPr>
        </p:nvSpPr>
        <p:spPr>
          <a:xfrm>
            <a:off x="3345941" y="2845775"/>
            <a:ext cx="24522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0" name="Google Shape;100;p20"/>
          <p:cNvSpPr txBox="1"/>
          <p:nvPr>
            <p:ph idx="5" type="subTitle"/>
          </p:nvPr>
        </p:nvSpPr>
        <p:spPr>
          <a:xfrm>
            <a:off x="5971875" y="3861575"/>
            <a:ext cx="2452200" cy="50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01" name="Google Shape;101;p20"/>
          <p:cNvSpPr txBox="1"/>
          <p:nvPr>
            <p:ph idx="6" type="subTitle"/>
          </p:nvPr>
        </p:nvSpPr>
        <p:spPr>
          <a:xfrm>
            <a:off x="5971875" y="2845775"/>
            <a:ext cx="24522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412625"/>
            <a:ext cx="3614700" cy="1296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3600"/>
              <a:buNone/>
              <a:defRPr sz="36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19500" y="665650"/>
            <a:ext cx="23178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34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720000" y="3785725"/>
            <a:ext cx="3382200" cy="687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3">
    <p:spTree>
      <p:nvGrpSpPr>
        <p:cNvPr id="102" name="Shape 102"/>
        <p:cNvGrpSpPr/>
        <p:nvPr/>
      </p:nvGrpSpPr>
      <p:grpSpPr>
        <a:xfrm>
          <a:off x="0" y="0"/>
          <a:ext cx="0" cy="0"/>
          <a:chOff x="0" y="0"/>
          <a:chExt cx="0" cy="0"/>
        </a:xfrm>
      </p:grpSpPr>
      <p:sp>
        <p:nvSpPr>
          <p:cNvPr id="103" name="Google Shape;103;p2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1"/>
          <p:cNvSpPr txBox="1"/>
          <p:nvPr>
            <p:ph idx="1" type="subTitle"/>
          </p:nvPr>
        </p:nvSpPr>
        <p:spPr>
          <a:xfrm>
            <a:off x="5584150" y="1911925"/>
            <a:ext cx="2840100" cy="62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5" name="Google Shape;105;p21"/>
          <p:cNvSpPr txBox="1"/>
          <p:nvPr>
            <p:ph hasCustomPrompt="1" idx="2" type="title"/>
          </p:nvPr>
        </p:nvSpPr>
        <p:spPr>
          <a:xfrm>
            <a:off x="5584150" y="1445650"/>
            <a:ext cx="2840100" cy="5226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500"/>
              <a:buNone/>
              <a:defRPr sz="24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106" name="Google Shape;106;p21"/>
          <p:cNvSpPr txBox="1"/>
          <p:nvPr>
            <p:ph idx="3" type="subTitle"/>
          </p:nvPr>
        </p:nvSpPr>
        <p:spPr>
          <a:xfrm>
            <a:off x="5583975" y="3154875"/>
            <a:ext cx="2840100" cy="413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21"/>
          <p:cNvSpPr txBox="1"/>
          <p:nvPr>
            <p:ph hasCustomPrompt="1" idx="4" type="title"/>
          </p:nvPr>
        </p:nvSpPr>
        <p:spPr>
          <a:xfrm>
            <a:off x="5583975" y="2688825"/>
            <a:ext cx="2840100" cy="5226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500"/>
              <a:buNone/>
              <a:defRPr sz="24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108" name="Google Shape;108;p21"/>
          <p:cNvSpPr txBox="1"/>
          <p:nvPr>
            <p:ph idx="5" type="subTitle"/>
          </p:nvPr>
        </p:nvSpPr>
        <p:spPr>
          <a:xfrm>
            <a:off x="5583975" y="4190400"/>
            <a:ext cx="2840100" cy="413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9" name="Google Shape;109;p21"/>
          <p:cNvSpPr txBox="1"/>
          <p:nvPr>
            <p:ph hasCustomPrompt="1" idx="6" type="title"/>
          </p:nvPr>
        </p:nvSpPr>
        <p:spPr>
          <a:xfrm>
            <a:off x="5583975" y="3724350"/>
            <a:ext cx="2840100" cy="5226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500"/>
              <a:buNone/>
              <a:defRPr sz="24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2_1_1">
    <p:spTree>
      <p:nvGrpSpPr>
        <p:cNvPr id="110" name="Shape 110"/>
        <p:cNvGrpSpPr/>
        <p:nvPr/>
      </p:nvGrpSpPr>
      <p:grpSpPr>
        <a:xfrm>
          <a:off x="0" y="0"/>
          <a:ext cx="0" cy="0"/>
          <a:chOff x="0" y="0"/>
          <a:chExt cx="0" cy="0"/>
        </a:xfrm>
      </p:grpSpPr>
      <p:sp>
        <p:nvSpPr>
          <p:cNvPr id="111" name="Google Shape;111;p2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2"/>
          <p:cNvSpPr txBox="1"/>
          <p:nvPr>
            <p:ph idx="1" type="subTitle"/>
          </p:nvPr>
        </p:nvSpPr>
        <p:spPr>
          <a:xfrm>
            <a:off x="719999" y="4034300"/>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13" name="Google Shape;113;p22"/>
          <p:cNvSpPr txBox="1"/>
          <p:nvPr>
            <p:ph idx="2" type="subTitle"/>
          </p:nvPr>
        </p:nvSpPr>
        <p:spPr>
          <a:xfrm>
            <a:off x="616925" y="3307025"/>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4" name="Google Shape;114;p22"/>
          <p:cNvSpPr txBox="1"/>
          <p:nvPr>
            <p:ph idx="3" type="subTitle"/>
          </p:nvPr>
        </p:nvSpPr>
        <p:spPr>
          <a:xfrm>
            <a:off x="3345941" y="4034300"/>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15" name="Google Shape;115;p22"/>
          <p:cNvSpPr txBox="1"/>
          <p:nvPr>
            <p:ph idx="4" type="subTitle"/>
          </p:nvPr>
        </p:nvSpPr>
        <p:spPr>
          <a:xfrm>
            <a:off x="3242888" y="3307025"/>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 name="Google Shape;116;p22"/>
          <p:cNvSpPr txBox="1"/>
          <p:nvPr>
            <p:ph idx="5" type="subTitle"/>
          </p:nvPr>
        </p:nvSpPr>
        <p:spPr>
          <a:xfrm>
            <a:off x="5971875" y="4034300"/>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17" name="Google Shape;117;p22"/>
          <p:cNvSpPr txBox="1"/>
          <p:nvPr>
            <p:ph idx="6" type="subTitle"/>
          </p:nvPr>
        </p:nvSpPr>
        <p:spPr>
          <a:xfrm>
            <a:off x="5868875" y="3307025"/>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8" name="Google Shape;118;p22"/>
          <p:cNvSpPr txBox="1"/>
          <p:nvPr>
            <p:ph idx="7" type="subTitle"/>
          </p:nvPr>
        </p:nvSpPr>
        <p:spPr>
          <a:xfrm>
            <a:off x="719999" y="2150375"/>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19" name="Google Shape;119;p22"/>
          <p:cNvSpPr txBox="1"/>
          <p:nvPr>
            <p:ph idx="8" type="subTitle"/>
          </p:nvPr>
        </p:nvSpPr>
        <p:spPr>
          <a:xfrm>
            <a:off x="616950" y="1423100"/>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0" name="Google Shape;120;p22"/>
          <p:cNvSpPr txBox="1"/>
          <p:nvPr>
            <p:ph idx="9" type="subTitle"/>
          </p:nvPr>
        </p:nvSpPr>
        <p:spPr>
          <a:xfrm>
            <a:off x="3345941" y="2150375"/>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1" name="Google Shape;121;p22"/>
          <p:cNvSpPr txBox="1"/>
          <p:nvPr>
            <p:ph idx="13" type="subTitle"/>
          </p:nvPr>
        </p:nvSpPr>
        <p:spPr>
          <a:xfrm>
            <a:off x="3242850" y="1423100"/>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2" name="Google Shape;122;p22"/>
          <p:cNvSpPr txBox="1"/>
          <p:nvPr>
            <p:ph idx="14" type="subTitle"/>
          </p:nvPr>
        </p:nvSpPr>
        <p:spPr>
          <a:xfrm>
            <a:off x="5971875" y="2150375"/>
            <a:ext cx="24522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3" name="Google Shape;123;p22"/>
          <p:cNvSpPr txBox="1"/>
          <p:nvPr>
            <p:ph idx="15" type="subTitle"/>
          </p:nvPr>
        </p:nvSpPr>
        <p:spPr>
          <a:xfrm>
            <a:off x="5868825" y="1423100"/>
            <a:ext cx="26583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_1">
    <p:spTree>
      <p:nvGrpSpPr>
        <p:cNvPr id="124" name="Shape 124"/>
        <p:cNvGrpSpPr/>
        <p:nvPr/>
      </p:nvGrpSpPr>
      <p:grpSpPr>
        <a:xfrm>
          <a:off x="0" y="0"/>
          <a:ext cx="0" cy="0"/>
          <a:chOff x="0" y="0"/>
          <a:chExt cx="0" cy="0"/>
        </a:xfrm>
      </p:grpSpPr>
      <p:sp>
        <p:nvSpPr>
          <p:cNvPr id="125" name="Google Shape;125;p23"/>
          <p:cNvSpPr txBox="1"/>
          <p:nvPr>
            <p:ph idx="1" type="subTitle"/>
          </p:nvPr>
        </p:nvSpPr>
        <p:spPr>
          <a:xfrm>
            <a:off x="719998" y="3120775"/>
            <a:ext cx="24519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6" name="Google Shape;126;p23"/>
          <p:cNvSpPr txBox="1"/>
          <p:nvPr>
            <p:ph idx="2" type="subTitle"/>
          </p:nvPr>
        </p:nvSpPr>
        <p:spPr>
          <a:xfrm>
            <a:off x="720008" y="3589200"/>
            <a:ext cx="24519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7" name="Google Shape;127;p23"/>
          <p:cNvSpPr txBox="1"/>
          <p:nvPr>
            <p:ph idx="3" type="subTitle"/>
          </p:nvPr>
        </p:nvSpPr>
        <p:spPr>
          <a:xfrm>
            <a:off x="5972098" y="3120775"/>
            <a:ext cx="24519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8" name="Google Shape;128;p23"/>
          <p:cNvSpPr txBox="1"/>
          <p:nvPr>
            <p:ph idx="4" type="subTitle"/>
          </p:nvPr>
        </p:nvSpPr>
        <p:spPr>
          <a:xfrm>
            <a:off x="5972108" y="3589200"/>
            <a:ext cx="24519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9" name="Google Shape;129;p2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23"/>
          <p:cNvSpPr txBox="1"/>
          <p:nvPr>
            <p:ph hasCustomPrompt="1" idx="5" type="title"/>
          </p:nvPr>
        </p:nvSpPr>
        <p:spPr>
          <a:xfrm>
            <a:off x="720000" y="1434588"/>
            <a:ext cx="2451900" cy="1406400"/>
          </a:xfrm>
          <a:prstGeom prst="rect">
            <a:avLst/>
          </a:prstGeom>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Clr>
                <a:schemeClr val="dk2"/>
              </a:buClr>
              <a:buSzPts val="8000"/>
              <a:buNone/>
              <a:defRPr sz="8000">
                <a:solidFill>
                  <a:schemeClr val="dk2"/>
                </a:solidFill>
              </a:defRPr>
            </a:lvl2pPr>
            <a:lvl3pPr lvl="2" rtl="0" algn="ctr">
              <a:spcBef>
                <a:spcPts val="0"/>
              </a:spcBef>
              <a:spcAft>
                <a:spcPts val="0"/>
              </a:spcAft>
              <a:buClr>
                <a:schemeClr val="dk2"/>
              </a:buClr>
              <a:buSzPts val="8000"/>
              <a:buNone/>
              <a:defRPr sz="8000">
                <a:solidFill>
                  <a:schemeClr val="dk2"/>
                </a:solidFill>
              </a:defRPr>
            </a:lvl3pPr>
            <a:lvl4pPr lvl="3" rtl="0" algn="ctr">
              <a:spcBef>
                <a:spcPts val="0"/>
              </a:spcBef>
              <a:spcAft>
                <a:spcPts val="0"/>
              </a:spcAft>
              <a:buClr>
                <a:schemeClr val="dk2"/>
              </a:buClr>
              <a:buSzPts val="8000"/>
              <a:buNone/>
              <a:defRPr sz="8000">
                <a:solidFill>
                  <a:schemeClr val="dk2"/>
                </a:solidFill>
              </a:defRPr>
            </a:lvl4pPr>
            <a:lvl5pPr lvl="4" rtl="0" algn="ctr">
              <a:spcBef>
                <a:spcPts val="0"/>
              </a:spcBef>
              <a:spcAft>
                <a:spcPts val="0"/>
              </a:spcAft>
              <a:buClr>
                <a:schemeClr val="dk2"/>
              </a:buClr>
              <a:buSzPts val="8000"/>
              <a:buNone/>
              <a:defRPr sz="8000">
                <a:solidFill>
                  <a:schemeClr val="dk2"/>
                </a:solidFill>
              </a:defRPr>
            </a:lvl5pPr>
            <a:lvl6pPr lvl="5" rtl="0" algn="ctr">
              <a:spcBef>
                <a:spcPts val="0"/>
              </a:spcBef>
              <a:spcAft>
                <a:spcPts val="0"/>
              </a:spcAft>
              <a:buClr>
                <a:schemeClr val="dk2"/>
              </a:buClr>
              <a:buSzPts val="8000"/>
              <a:buNone/>
              <a:defRPr sz="8000">
                <a:solidFill>
                  <a:schemeClr val="dk2"/>
                </a:solidFill>
              </a:defRPr>
            </a:lvl6pPr>
            <a:lvl7pPr lvl="6" rtl="0" algn="ctr">
              <a:spcBef>
                <a:spcPts val="0"/>
              </a:spcBef>
              <a:spcAft>
                <a:spcPts val="0"/>
              </a:spcAft>
              <a:buClr>
                <a:schemeClr val="dk2"/>
              </a:buClr>
              <a:buSzPts val="8000"/>
              <a:buNone/>
              <a:defRPr sz="8000">
                <a:solidFill>
                  <a:schemeClr val="dk2"/>
                </a:solidFill>
              </a:defRPr>
            </a:lvl7pPr>
            <a:lvl8pPr lvl="7" rtl="0" algn="ctr">
              <a:spcBef>
                <a:spcPts val="0"/>
              </a:spcBef>
              <a:spcAft>
                <a:spcPts val="0"/>
              </a:spcAft>
              <a:buClr>
                <a:schemeClr val="dk2"/>
              </a:buClr>
              <a:buSzPts val="8000"/>
              <a:buNone/>
              <a:defRPr sz="8000">
                <a:solidFill>
                  <a:schemeClr val="dk2"/>
                </a:solidFill>
              </a:defRPr>
            </a:lvl8pPr>
            <a:lvl9pPr lvl="8" rtl="0" algn="ctr">
              <a:spcBef>
                <a:spcPts val="0"/>
              </a:spcBef>
              <a:spcAft>
                <a:spcPts val="0"/>
              </a:spcAft>
              <a:buClr>
                <a:schemeClr val="dk2"/>
              </a:buClr>
              <a:buSzPts val="8000"/>
              <a:buNone/>
              <a:defRPr sz="8000">
                <a:solidFill>
                  <a:schemeClr val="dk2"/>
                </a:solidFill>
              </a:defRPr>
            </a:lvl9pPr>
          </a:lstStyle>
          <a:p>
            <a:r>
              <a:t>xx%</a:t>
            </a:r>
          </a:p>
        </p:txBody>
      </p:sp>
      <p:sp>
        <p:nvSpPr>
          <p:cNvPr id="131" name="Google Shape;131;p23"/>
          <p:cNvSpPr txBox="1"/>
          <p:nvPr>
            <p:ph hasCustomPrompt="1" idx="6" type="title"/>
          </p:nvPr>
        </p:nvSpPr>
        <p:spPr>
          <a:xfrm>
            <a:off x="5972100" y="1434588"/>
            <a:ext cx="2451900" cy="1406400"/>
          </a:xfrm>
          <a:prstGeom prst="rect">
            <a:avLst/>
          </a:prstGeom>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Clr>
                <a:schemeClr val="dk2"/>
              </a:buClr>
              <a:buSzPts val="8000"/>
              <a:buNone/>
              <a:defRPr sz="8000">
                <a:solidFill>
                  <a:schemeClr val="dk2"/>
                </a:solidFill>
              </a:defRPr>
            </a:lvl2pPr>
            <a:lvl3pPr lvl="2" rtl="0" algn="ctr">
              <a:spcBef>
                <a:spcPts val="0"/>
              </a:spcBef>
              <a:spcAft>
                <a:spcPts val="0"/>
              </a:spcAft>
              <a:buClr>
                <a:schemeClr val="dk2"/>
              </a:buClr>
              <a:buSzPts val="8000"/>
              <a:buNone/>
              <a:defRPr sz="8000">
                <a:solidFill>
                  <a:schemeClr val="dk2"/>
                </a:solidFill>
              </a:defRPr>
            </a:lvl3pPr>
            <a:lvl4pPr lvl="3" rtl="0" algn="ctr">
              <a:spcBef>
                <a:spcPts val="0"/>
              </a:spcBef>
              <a:spcAft>
                <a:spcPts val="0"/>
              </a:spcAft>
              <a:buClr>
                <a:schemeClr val="dk2"/>
              </a:buClr>
              <a:buSzPts val="8000"/>
              <a:buNone/>
              <a:defRPr sz="8000">
                <a:solidFill>
                  <a:schemeClr val="dk2"/>
                </a:solidFill>
              </a:defRPr>
            </a:lvl4pPr>
            <a:lvl5pPr lvl="4" rtl="0" algn="ctr">
              <a:spcBef>
                <a:spcPts val="0"/>
              </a:spcBef>
              <a:spcAft>
                <a:spcPts val="0"/>
              </a:spcAft>
              <a:buClr>
                <a:schemeClr val="dk2"/>
              </a:buClr>
              <a:buSzPts val="8000"/>
              <a:buNone/>
              <a:defRPr sz="8000">
                <a:solidFill>
                  <a:schemeClr val="dk2"/>
                </a:solidFill>
              </a:defRPr>
            </a:lvl5pPr>
            <a:lvl6pPr lvl="5" rtl="0" algn="ctr">
              <a:spcBef>
                <a:spcPts val="0"/>
              </a:spcBef>
              <a:spcAft>
                <a:spcPts val="0"/>
              </a:spcAft>
              <a:buClr>
                <a:schemeClr val="dk2"/>
              </a:buClr>
              <a:buSzPts val="8000"/>
              <a:buNone/>
              <a:defRPr sz="8000">
                <a:solidFill>
                  <a:schemeClr val="dk2"/>
                </a:solidFill>
              </a:defRPr>
            </a:lvl6pPr>
            <a:lvl7pPr lvl="6" rtl="0" algn="ctr">
              <a:spcBef>
                <a:spcPts val="0"/>
              </a:spcBef>
              <a:spcAft>
                <a:spcPts val="0"/>
              </a:spcAft>
              <a:buClr>
                <a:schemeClr val="dk2"/>
              </a:buClr>
              <a:buSzPts val="8000"/>
              <a:buNone/>
              <a:defRPr sz="8000">
                <a:solidFill>
                  <a:schemeClr val="dk2"/>
                </a:solidFill>
              </a:defRPr>
            </a:lvl7pPr>
            <a:lvl8pPr lvl="7" rtl="0" algn="ctr">
              <a:spcBef>
                <a:spcPts val="0"/>
              </a:spcBef>
              <a:spcAft>
                <a:spcPts val="0"/>
              </a:spcAft>
              <a:buClr>
                <a:schemeClr val="dk2"/>
              </a:buClr>
              <a:buSzPts val="8000"/>
              <a:buNone/>
              <a:defRPr sz="8000">
                <a:solidFill>
                  <a:schemeClr val="dk2"/>
                </a:solidFill>
              </a:defRPr>
            </a:lvl8pPr>
            <a:lvl9pPr lvl="8" rtl="0" algn="ctr">
              <a:spcBef>
                <a:spcPts val="0"/>
              </a:spcBef>
              <a:spcAft>
                <a:spcPts val="0"/>
              </a:spcAft>
              <a:buClr>
                <a:schemeClr val="dk2"/>
              </a:buClr>
              <a:buSzPts val="8000"/>
              <a:buNone/>
              <a:defRPr sz="8000">
                <a:solidFill>
                  <a:schemeClr val="dk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32" name="Shape 132"/>
        <p:cNvGrpSpPr/>
        <p:nvPr/>
      </p:nvGrpSpPr>
      <p:grpSpPr>
        <a:xfrm>
          <a:off x="0" y="0"/>
          <a:ext cx="0" cy="0"/>
          <a:chOff x="0" y="0"/>
          <a:chExt cx="0" cy="0"/>
        </a:xfrm>
      </p:grpSpPr>
      <p:sp>
        <p:nvSpPr>
          <p:cNvPr id="133" name="Google Shape;133;p24"/>
          <p:cNvSpPr txBox="1"/>
          <p:nvPr>
            <p:ph type="ctrTitle"/>
          </p:nvPr>
        </p:nvSpPr>
        <p:spPr>
          <a:xfrm>
            <a:off x="4166325" y="540000"/>
            <a:ext cx="4257300" cy="998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5200"/>
              <a:buNone/>
              <a:defRPr b="1" sz="5600">
                <a:latin typeface="Lexend Deca"/>
                <a:ea typeface="Lexend Deca"/>
                <a:cs typeface="Lexend Deca"/>
                <a:sym typeface="Lexend Dec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34" name="Google Shape;134;p24"/>
          <p:cNvSpPr txBox="1"/>
          <p:nvPr>
            <p:ph idx="1" type="subTitle"/>
          </p:nvPr>
        </p:nvSpPr>
        <p:spPr>
          <a:xfrm>
            <a:off x="4166691" y="1703575"/>
            <a:ext cx="4257300" cy="478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rtl="0">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rtl="0">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rtl="0">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rtl="0">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rtl="0">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rtl="0">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rtl="0">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rtl="0">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35" name="Google Shape;135;p24"/>
          <p:cNvSpPr txBox="1"/>
          <p:nvPr>
            <p:ph idx="2" type="subTitle"/>
          </p:nvPr>
        </p:nvSpPr>
        <p:spPr>
          <a:xfrm>
            <a:off x="4166691" y="2203375"/>
            <a:ext cx="4257300" cy="91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36" name="Google Shape;136;p24"/>
          <p:cNvSpPr txBox="1"/>
          <p:nvPr/>
        </p:nvSpPr>
        <p:spPr>
          <a:xfrm>
            <a:off x="4166275" y="3712100"/>
            <a:ext cx="4257300" cy="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rgbClr val="434343"/>
                </a:solidFill>
                <a:latin typeface="Miriam Libre"/>
                <a:ea typeface="Miriam Libre"/>
                <a:cs typeface="Miriam Libre"/>
                <a:sym typeface="Miriam Libre"/>
              </a:rPr>
              <a:t>CREDITS: </a:t>
            </a:r>
            <a:r>
              <a:rPr lang="en" sz="1000">
                <a:solidFill>
                  <a:srgbClr val="434343"/>
                </a:solidFill>
                <a:latin typeface="Miriam Libre"/>
                <a:ea typeface="Miriam Libre"/>
                <a:cs typeface="Miriam Libre"/>
                <a:sym typeface="Miriam Libre"/>
              </a:rPr>
              <a:t>Diese Präsentationsvorlage wurde von </a:t>
            </a:r>
            <a:r>
              <a:rPr b="1" lang="en" sz="1000">
                <a:solidFill>
                  <a:srgbClr val="434343"/>
                </a:solidFill>
                <a:latin typeface="Miriam Libre"/>
                <a:ea typeface="Miriam Libre"/>
                <a:cs typeface="Miriam Libre"/>
                <a:sym typeface="Miriam Libre"/>
              </a:rPr>
              <a:t>Slidesgo</a:t>
            </a:r>
            <a:r>
              <a:rPr lang="en" sz="1000">
                <a:solidFill>
                  <a:srgbClr val="434343"/>
                </a:solidFill>
                <a:latin typeface="Miriam Libre"/>
                <a:ea typeface="Miriam Libre"/>
                <a:cs typeface="Miriam Libre"/>
                <a:sym typeface="Miriam Libre"/>
              </a:rPr>
              <a:t> erstellt, inklusive Icons von </a:t>
            </a:r>
            <a:r>
              <a:rPr b="1" lang="en" sz="1000">
                <a:solidFill>
                  <a:srgbClr val="434343"/>
                </a:solidFill>
                <a:latin typeface="Miriam Libre"/>
                <a:ea typeface="Miriam Libre"/>
                <a:cs typeface="Miriam Libre"/>
                <a:sym typeface="Miriam Libre"/>
              </a:rPr>
              <a:t>Flaticon</a:t>
            </a:r>
            <a:r>
              <a:rPr lang="en" sz="1000">
                <a:solidFill>
                  <a:srgbClr val="434343"/>
                </a:solidFill>
                <a:latin typeface="Miriam Libre"/>
                <a:ea typeface="Miriam Libre"/>
                <a:cs typeface="Miriam Libre"/>
                <a:sym typeface="Miriam Libre"/>
              </a:rPr>
              <a:t>, Infografiken &amp; Bilder von </a:t>
            </a:r>
            <a:r>
              <a:rPr b="1" lang="en" sz="1000">
                <a:solidFill>
                  <a:srgbClr val="434343"/>
                </a:solidFill>
                <a:latin typeface="Miriam Libre"/>
                <a:ea typeface="Miriam Libre"/>
                <a:cs typeface="Miriam Libre"/>
                <a:sym typeface="Miriam Libre"/>
              </a:rPr>
              <a:t>Freepik</a:t>
            </a:r>
            <a:endParaRPr sz="1000">
              <a:solidFill>
                <a:srgbClr val="434343"/>
              </a:solidFill>
              <a:latin typeface="Miriam Libre"/>
              <a:ea typeface="Miriam Libre"/>
              <a:cs typeface="Miriam Libre"/>
              <a:sym typeface="Miriam Libr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137" name="Shape 13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TWO_COLUMNS_2">
    <p:spTree>
      <p:nvGrpSpPr>
        <p:cNvPr id="138" name="Shape 13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39" name="Shape 139"/>
        <p:cNvGrpSpPr/>
        <p:nvPr/>
      </p:nvGrpSpPr>
      <p:grpSpPr>
        <a:xfrm>
          <a:off x="0" y="0"/>
          <a:ext cx="0" cy="0"/>
          <a:chOff x="0" y="0"/>
          <a:chExt cx="0" cy="0"/>
        </a:xfrm>
      </p:grpSpPr>
      <p:sp>
        <p:nvSpPr>
          <p:cNvPr id="140" name="Google Shape;140;p27"/>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1" name="Google Shape;141;p27"/>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42" name="Google Shape;142;p27">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3" name="Shape 143"/>
        <p:cNvGrpSpPr/>
        <p:nvPr/>
      </p:nvGrpSpPr>
      <p:grpSpPr>
        <a:xfrm>
          <a:off x="0" y="0"/>
          <a:ext cx="0" cy="0"/>
          <a:chOff x="0" y="0"/>
          <a:chExt cx="0" cy="0"/>
        </a:xfrm>
      </p:grpSpPr>
      <p:sp>
        <p:nvSpPr>
          <p:cNvPr id="144" name="Google Shape;144;p28"/>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5" name="Google Shape;145;p28"/>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46" name="Google Shape;146;p28">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7" name="Shape 147"/>
        <p:cNvGrpSpPr/>
        <p:nvPr/>
      </p:nvGrpSpPr>
      <p:grpSpPr>
        <a:xfrm>
          <a:off x="0" y="0"/>
          <a:ext cx="0" cy="0"/>
          <a:chOff x="0" y="0"/>
          <a:chExt cx="0" cy="0"/>
        </a:xfrm>
      </p:grpSpPr>
      <p:sp>
        <p:nvSpPr>
          <p:cNvPr id="148" name="Google Shape;148;p29"/>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9" name="Google Shape;149;p29"/>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50" name="Google Shape;150;p29">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51" name="Shape 151"/>
        <p:cNvGrpSpPr/>
        <p:nvPr/>
      </p:nvGrpSpPr>
      <p:grpSpPr>
        <a:xfrm>
          <a:off x="0" y="0"/>
          <a:ext cx="0" cy="0"/>
          <a:chOff x="0" y="0"/>
          <a:chExt cx="0" cy="0"/>
        </a:xfrm>
      </p:grpSpPr>
      <p:sp>
        <p:nvSpPr>
          <p:cNvPr id="152" name="Google Shape;152;p30"/>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3" name="Google Shape;153;p30"/>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54" name="Google Shape;154;p30">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Clr>
                <a:schemeClr val="accent1"/>
              </a:buClr>
              <a:buSzPts val="28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 name="Google Shape;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sz="1000"/>
            </a:lvl2pPr>
            <a:lvl3pPr indent="-304800" lvl="2" marL="1371600">
              <a:spcBef>
                <a:spcPts val="0"/>
              </a:spcBef>
              <a:spcAft>
                <a:spcPts val="0"/>
              </a:spcAft>
              <a:buClr>
                <a:srgbClr val="434343"/>
              </a:buClr>
              <a:buSzPts val="1200"/>
              <a:buFont typeface="Roboto Condensed Light"/>
              <a:buAutoNum type="romanLcPeriod"/>
              <a:defRPr sz="1000"/>
            </a:lvl3pPr>
            <a:lvl4pPr indent="-304800" lvl="3" marL="1828800">
              <a:spcBef>
                <a:spcPts val="0"/>
              </a:spcBef>
              <a:spcAft>
                <a:spcPts val="0"/>
              </a:spcAft>
              <a:buClr>
                <a:srgbClr val="434343"/>
              </a:buClr>
              <a:buSzPts val="1200"/>
              <a:buFont typeface="Roboto Condensed Light"/>
              <a:buAutoNum type="arabicPeriod"/>
              <a:defRPr sz="1000"/>
            </a:lvl4pPr>
            <a:lvl5pPr indent="-304800" lvl="4" marL="2286000">
              <a:spcBef>
                <a:spcPts val="0"/>
              </a:spcBef>
              <a:spcAft>
                <a:spcPts val="0"/>
              </a:spcAft>
              <a:buClr>
                <a:srgbClr val="434343"/>
              </a:buClr>
              <a:buSzPts val="1200"/>
              <a:buFont typeface="Roboto Condensed Light"/>
              <a:buAutoNum type="alphaLcPeriod"/>
              <a:defRPr sz="1000"/>
            </a:lvl5pPr>
            <a:lvl6pPr indent="-304800" lvl="5" marL="2743200">
              <a:spcBef>
                <a:spcPts val="0"/>
              </a:spcBef>
              <a:spcAft>
                <a:spcPts val="0"/>
              </a:spcAft>
              <a:buClr>
                <a:srgbClr val="434343"/>
              </a:buClr>
              <a:buSzPts val="1200"/>
              <a:buFont typeface="Roboto Condensed Light"/>
              <a:buAutoNum type="romanLcPeriod"/>
              <a:defRPr sz="1000"/>
            </a:lvl6pPr>
            <a:lvl7pPr indent="-304800" lvl="6" marL="3200400">
              <a:spcBef>
                <a:spcPts val="0"/>
              </a:spcBef>
              <a:spcAft>
                <a:spcPts val="0"/>
              </a:spcAft>
              <a:buClr>
                <a:srgbClr val="434343"/>
              </a:buClr>
              <a:buSzPts val="1200"/>
              <a:buFont typeface="Roboto Condensed Light"/>
              <a:buAutoNum type="arabicPeriod"/>
              <a:defRPr sz="1000"/>
            </a:lvl7pPr>
            <a:lvl8pPr indent="-304800" lvl="7" marL="3657600">
              <a:spcBef>
                <a:spcPts val="0"/>
              </a:spcBef>
              <a:spcAft>
                <a:spcPts val="0"/>
              </a:spcAft>
              <a:buClr>
                <a:srgbClr val="434343"/>
              </a:buClr>
              <a:buSzPts val="1200"/>
              <a:buFont typeface="Roboto Condensed Light"/>
              <a:buAutoNum type="alphaLcPeriod"/>
              <a:defRPr sz="1000"/>
            </a:lvl8pPr>
            <a:lvl9pPr indent="-304800" lvl="8" marL="4114800">
              <a:spcBef>
                <a:spcPts val="0"/>
              </a:spcBef>
              <a:spcAft>
                <a:spcPts val="0"/>
              </a:spcAft>
              <a:buClr>
                <a:srgbClr val="434343"/>
              </a:buClr>
              <a:buSzPts val="1200"/>
              <a:buFont typeface="Roboto Condensed Light"/>
              <a:buAutoNum type="romanLcPeriod"/>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55" name="Shape 155"/>
        <p:cNvGrpSpPr/>
        <p:nvPr/>
      </p:nvGrpSpPr>
      <p:grpSpPr>
        <a:xfrm>
          <a:off x="0" y="0"/>
          <a:ext cx="0" cy="0"/>
          <a:chOff x="0" y="0"/>
          <a:chExt cx="0" cy="0"/>
        </a:xfrm>
      </p:grpSpPr>
      <p:sp>
        <p:nvSpPr>
          <p:cNvPr id="156" name="Google Shape;156;p31"/>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7" name="Google Shape;157;p31"/>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58" name="Google Shape;158;p31">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59" name="Shape 159"/>
        <p:cNvGrpSpPr/>
        <p:nvPr/>
      </p:nvGrpSpPr>
      <p:grpSpPr>
        <a:xfrm>
          <a:off x="0" y="0"/>
          <a:ext cx="0" cy="0"/>
          <a:chOff x="0" y="0"/>
          <a:chExt cx="0" cy="0"/>
        </a:xfrm>
      </p:grpSpPr>
      <p:sp>
        <p:nvSpPr>
          <p:cNvPr id="160" name="Google Shape;160;p32"/>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1" name="Google Shape;161;p32"/>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62" name="Google Shape;162;p32">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63" name="Shape 163"/>
        <p:cNvGrpSpPr/>
        <p:nvPr/>
      </p:nvGrpSpPr>
      <p:grpSpPr>
        <a:xfrm>
          <a:off x="0" y="0"/>
          <a:ext cx="0" cy="0"/>
          <a:chOff x="0" y="0"/>
          <a:chExt cx="0" cy="0"/>
        </a:xfrm>
      </p:grpSpPr>
      <p:sp>
        <p:nvSpPr>
          <p:cNvPr id="164" name="Google Shape;164;p33"/>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5" name="Google Shape;165;p33"/>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66" name="Google Shape;166;p33">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67" name="Shape 167"/>
        <p:cNvGrpSpPr/>
        <p:nvPr/>
      </p:nvGrpSpPr>
      <p:grpSpPr>
        <a:xfrm>
          <a:off x="0" y="0"/>
          <a:ext cx="0" cy="0"/>
          <a:chOff x="0" y="0"/>
          <a:chExt cx="0" cy="0"/>
        </a:xfrm>
      </p:grpSpPr>
      <p:sp>
        <p:nvSpPr>
          <p:cNvPr id="168" name="Google Shape;168;p34"/>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9" name="Google Shape;169;p34"/>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70" name="Google Shape;170;p3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71" name="Shape 171"/>
        <p:cNvGrpSpPr/>
        <p:nvPr/>
      </p:nvGrpSpPr>
      <p:grpSpPr>
        <a:xfrm>
          <a:off x="0" y="0"/>
          <a:ext cx="0" cy="0"/>
          <a:chOff x="0" y="0"/>
          <a:chExt cx="0" cy="0"/>
        </a:xfrm>
      </p:grpSpPr>
      <p:sp>
        <p:nvSpPr>
          <p:cNvPr id="172" name="Google Shape;172;p35"/>
          <p:cNvSpPr/>
          <p:nvPr/>
        </p:nvSpPr>
        <p:spPr>
          <a:xfrm>
            <a:off x="0" y="0"/>
            <a:ext cx="9144000" cy="5143500"/>
          </a:xfrm>
          <a:prstGeom prst="rect">
            <a:avLst/>
          </a:prstGeom>
          <a:solidFill>
            <a:srgbClr val="D9D9D9"/>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3" name="Google Shape;173;p35"/>
          <p:cNvSpPr/>
          <p:nvPr/>
        </p:nvSpPr>
        <p:spPr>
          <a:xfrm>
            <a:off x="0" y="0"/>
            <a:ext cx="9144000" cy="5143500"/>
          </a:xfrm>
          <a:prstGeom prst="rect">
            <a:avLst/>
          </a:prstGeom>
          <a:solidFill>
            <a:srgbClr val="F7F7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74" name="Google Shape;174;p35">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20" name="Google Shape;20;p5"/>
          <p:cNvSpPr txBox="1"/>
          <p:nvPr>
            <p:ph idx="1" type="subTitle"/>
          </p:nvPr>
        </p:nvSpPr>
        <p:spPr>
          <a:xfrm>
            <a:off x="1315888" y="3273175"/>
            <a:ext cx="28935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dk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1" name="Google Shape;21;p5"/>
          <p:cNvSpPr txBox="1"/>
          <p:nvPr>
            <p:ph idx="2" type="subTitle"/>
          </p:nvPr>
        </p:nvSpPr>
        <p:spPr>
          <a:xfrm>
            <a:off x="1260988" y="3741588"/>
            <a:ext cx="3003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 name="Google Shape;22;p5"/>
          <p:cNvSpPr txBox="1"/>
          <p:nvPr>
            <p:ph idx="3" type="subTitle"/>
          </p:nvPr>
        </p:nvSpPr>
        <p:spPr>
          <a:xfrm>
            <a:off x="4934613" y="3273175"/>
            <a:ext cx="2893500" cy="5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dk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3" name="Google Shape;23;p5"/>
          <p:cNvSpPr txBox="1"/>
          <p:nvPr>
            <p:ph idx="4" type="subTitle"/>
          </p:nvPr>
        </p:nvSpPr>
        <p:spPr>
          <a:xfrm>
            <a:off x="4879713" y="3741588"/>
            <a:ext cx="3003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body"/>
          </p:nvPr>
        </p:nvSpPr>
        <p:spPr>
          <a:xfrm>
            <a:off x="720000" y="1542000"/>
            <a:ext cx="4470600" cy="3055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 name="Google Shape;28;p7"/>
          <p:cNvSpPr txBox="1"/>
          <p:nvPr>
            <p:ph type="title"/>
          </p:nvPr>
        </p:nvSpPr>
        <p:spPr>
          <a:xfrm>
            <a:off x="720000" y="603000"/>
            <a:ext cx="4308000" cy="839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4200"/>
              <a:buNone/>
              <a:defRPr sz="4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720000" y="2536894"/>
            <a:ext cx="7704000" cy="16752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2836200"/>
            <a:ext cx="4308000" cy="839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720000" y="3763800"/>
            <a:ext cx="4558800" cy="83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4348750" y="678925"/>
            <a:ext cx="4075200" cy="9720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b="1" sz="2800">
                <a:latin typeface="Lexend Deca"/>
                <a:ea typeface="Lexend Deca"/>
                <a:cs typeface="Lexend Deca"/>
                <a:sym typeface="Lexend Deca"/>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1pPr>
            <a:lvl2pPr lvl="1">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2pPr>
            <a:lvl3pPr lvl="2">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3pPr>
            <a:lvl4pPr lvl="3">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4pPr>
            <a:lvl5pPr lvl="4">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5pPr>
            <a:lvl6pPr lvl="5">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6pPr>
            <a:lvl7pPr lvl="6">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7pPr>
            <a:lvl8pPr lvl="7">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8pPr>
            <a:lvl9pPr lvl="8">
              <a:spcBef>
                <a:spcPts val="0"/>
              </a:spcBef>
              <a:spcAft>
                <a:spcPts val="0"/>
              </a:spcAft>
              <a:buClr>
                <a:schemeClr val="accent1"/>
              </a:buClr>
              <a:buSzPts val="2800"/>
              <a:buFont typeface="Lexend Deca"/>
              <a:buNone/>
              <a:defRPr b="1" sz="2800">
                <a:solidFill>
                  <a:schemeClr val="accent1"/>
                </a:solidFill>
                <a:latin typeface="Lexend Deca"/>
                <a:ea typeface="Lexend Deca"/>
                <a:cs typeface="Lexend Deca"/>
                <a:sym typeface="Lexend Deca"/>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1pPr>
            <a:lvl2pPr indent="-330200" lvl="1" marL="9144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2pPr>
            <a:lvl3pPr indent="-330200" lvl="2" marL="13716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3pPr>
            <a:lvl4pPr indent="-330200" lvl="3" marL="18288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4pPr>
            <a:lvl5pPr indent="-330200" lvl="4" marL="22860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5pPr>
            <a:lvl6pPr indent="-330200" lvl="5" marL="27432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6pPr>
            <a:lvl7pPr indent="-330200" lvl="6" marL="32004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7pPr>
            <a:lvl8pPr indent="-330200" lvl="7" marL="36576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8pPr>
            <a:lvl9pPr indent="-330200" lvl="8" marL="4114800">
              <a:lnSpc>
                <a:spcPct val="100000"/>
              </a:lnSpc>
              <a:spcBef>
                <a:spcPts val="0"/>
              </a:spcBef>
              <a:spcAft>
                <a:spcPts val="0"/>
              </a:spcAft>
              <a:buClr>
                <a:schemeClr val="accent1"/>
              </a:buClr>
              <a:buSzPts val="1600"/>
              <a:buFont typeface="Miriam Libre"/>
              <a:buChar char="■"/>
              <a:defRPr sz="1600">
                <a:solidFill>
                  <a:schemeClr val="accent1"/>
                </a:solidFill>
                <a:latin typeface="Miriam Libre"/>
                <a:ea typeface="Miriam Libre"/>
                <a:cs typeface="Miriam Libre"/>
                <a:sym typeface="Miriam Libr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hyperlink" Target="http://www.youtube.com/watch?v=VIVdtp3q4kE" TargetMode="External"/><Relationship Id="rId4" Type="http://schemas.openxmlformats.org/officeDocument/2006/relationships/image" Target="../media/image14.jpg"/><Relationship Id="rId5" Type="http://schemas.openxmlformats.org/officeDocument/2006/relationships/hyperlink" Target="https://www.youtube.com/watch?v=VIVdtp3q4k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hyperlink" Target="http://www.apache.org/licenses/LICENSE-2.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p:nvPr/>
        </p:nvSpPr>
        <p:spPr>
          <a:xfrm>
            <a:off x="719575" y="4073100"/>
            <a:ext cx="7704000" cy="53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6"/>
          <p:cNvSpPr txBox="1"/>
          <p:nvPr>
            <p:ph type="ctrTitle"/>
          </p:nvPr>
        </p:nvSpPr>
        <p:spPr>
          <a:xfrm>
            <a:off x="719575" y="2590700"/>
            <a:ext cx="7704000" cy="134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KrogerWhat!? </a:t>
            </a:r>
            <a:r>
              <a:rPr lang="en">
                <a:solidFill>
                  <a:schemeClr val="accent1"/>
                </a:solidFill>
              </a:rPr>
              <a:t>App</a:t>
            </a:r>
            <a:endParaRPr>
              <a:solidFill>
                <a:schemeClr val="accent1"/>
              </a:solidFill>
            </a:endParaRPr>
          </a:p>
        </p:txBody>
      </p:sp>
      <p:sp>
        <p:nvSpPr>
          <p:cNvPr id="181" name="Google Shape;181;p36"/>
          <p:cNvSpPr txBox="1"/>
          <p:nvPr>
            <p:ph idx="1" type="subTitle"/>
          </p:nvPr>
        </p:nvSpPr>
        <p:spPr>
          <a:xfrm>
            <a:off x="1955550" y="4116000"/>
            <a:ext cx="52329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trick Hand"/>
                <a:ea typeface="Patrick Hand"/>
                <a:cs typeface="Patrick Hand"/>
                <a:sym typeface="Patrick Hand"/>
              </a:rPr>
              <a:t>Victor Sim, Tan Vo, Shang-Kai Wen, Christian Galvez</a:t>
            </a:r>
            <a:endParaRPr>
              <a:solidFill>
                <a:schemeClr val="accent1"/>
              </a:solidFill>
              <a:latin typeface="Patrick Hand"/>
              <a:ea typeface="Patrick Hand"/>
              <a:cs typeface="Patrick Hand"/>
              <a:sym typeface="Patrick Hand"/>
            </a:endParaRPr>
          </a:p>
        </p:txBody>
      </p:sp>
      <p:pic>
        <p:nvPicPr>
          <p:cNvPr id="182" name="Google Shape;182;p36"/>
          <p:cNvPicPr preferRelativeResize="0"/>
          <p:nvPr/>
        </p:nvPicPr>
        <p:blipFill rotWithShape="1">
          <a:blip r:embed="rId3">
            <a:alphaModFix/>
          </a:blip>
          <a:srcRect b="22995" l="0" r="0" t="38511"/>
          <a:stretch/>
        </p:blipFill>
        <p:spPr>
          <a:xfrm>
            <a:off x="720000" y="540000"/>
            <a:ext cx="7704003" cy="197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540024" y="2378875"/>
            <a:ext cx="1608600" cy="385800"/>
          </a:xfrm>
          <a:prstGeom prst="rect">
            <a:avLst/>
          </a:prstGeom>
          <a:noFill/>
          <a:ln>
            <a:noFill/>
          </a:ln>
        </p:spPr>
        <p:txBody>
          <a:bodyPr anchorCtr="0" anchor="t" bIns="0" lIns="0" spcFirstLastPara="1" rIns="0" wrap="square" tIns="0">
            <a:noAutofit/>
          </a:bodyPr>
          <a:lstStyle/>
          <a:p>
            <a:pPr indent="0" lvl="0" marL="0" marR="0" rtl="0" algn="ctr">
              <a:lnSpc>
                <a:spcPct val="125974"/>
              </a:lnSpc>
              <a:spcBef>
                <a:spcPts val="0"/>
              </a:spcBef>
              <a:spcAft>
                <a:spcPts val="0"/>
              </a:spcAft>
              <a:buClr>
                <a:srgbClr val="383838"/>
              </a:buClr>
              <a:buSzPts val="2400"/>
              <a:buFont typeface="Patrick Hand"/>
              <a:buNone/>
            </a:pPr>
            <a:r>
              <a:rPr lang="en" sz="2400">
                <a:solidFill>
                  <a:srgbClr val="383838"/>
                </a:solidFill>
                <a:latin typeface="Patrick Hand"/>
                <a:ea typeface="Patrick Hand"/>
                <a:cs typeface="Patrick Hand"/>
                <a:sym typeface="Patrick Hand"/>
              </a:rPr>
              <a:t>Demo Video</a:t>
            </a:r>
            <a:endParaRPr b="0" i="0" sz="2400" u="none" cap="none" strike="noStrike"/>
          </a:p>
        </p:txBody>
      </p:sp>
      <p:pic>
        <p:nvPicPr>
          <p:cNvPr id="316" name="Google Shape;316;p45" title="KrogerWhat Demo">
            <a:hlinkClick r:id="rId3"/>
          </p:cNvPr>
          <p:cNvPicPr preferRelativeResize="0"/>
          <p:nvPr/>
        </p:nvPicPr>
        <p:blipFill>
          <a:blip r:embed="rId4">
            <a:alphaModFix/>
          </a:blip>
          <a:stretch>
            <a:fillRect/>
          </a:stretch>
        </p:blipFill>
        <p:spPr>
          <a:xfrm>
            <a:off x="2676352" y="670350"/>
            <a:ext cx="5994225" cy="3371750"/>
          </a:xfrm>
          <a:prstGeom prst="rect">
            <a:avLst/>
          </a:prstGeom>
          <a:noFill/>
          <a:ln>
            <a:noFill/>
          </a:ln>
        </p:spPr>
      </p:pic>
      <p:sp>
        <p:nvSpPr>
          <p:cNvPr id="317" name="Google Shape;317;p45"/>
          <p:cNvSpPr txBox="1"/>
          <p:nvPr/>
        </p:nvSpPr>
        <p:spPr>
          <a:xfrm>
            <a:off x="3133963" y="4042100"/>
            <a:ext cx="507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Miriam Libre"/>
                <a:ea typeface="Miriam Libre"/>
                <a:cs typeface="Miriam Libre"/>
                <a:sym typeface="Miriam Libre"/>
                <a:hlinkClick r:id="rId5"/>
              </a:rPr>
              <a:t>https://www.youtube.com/watch?v=VIVdtp3q4kE</a:t>
            </a:r>
            <a:endParaRPr sz="1600">
              <a:solidFill>
                <a:schemeClr val="accent1"/>
              </a:solidFill>
              <a:latin typeface="Miriam Libre"/>
              <a:ea typeface="Miriam Libre"/>
              <a:cs typeface="Miriam Libre"/>
              <a:sym typeface="Miriam Libre"/>
            </a:endParaRPr>
          </a:p>
        </p:txBody>
      </p:sp>
      <p:sp>
        <p:nvSpPr>
          <p:cNvPr id="318" name="Google Shape;318;p45"/>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p:nvPr/>
        </p:nvSpPr>
        <p:spPr>
          <a:xfrm>
            <a:off x="417823" y="471109"/>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lang="en" sz="2400">
                <a:solidFill>
                  <a:srgbClr val="383838"/>
                </a:solidFill>
                <a:latin typeface="Patrick Hand"/>
                <a:ea typeface="Patrick Hand"/>
                <a:cs typeface="Patrick Hand"/>
                <a:sym typeface="Patrick Hand"/>
              </a:rPr>
              <a:t>Possible Improvements</a:t>
            </a:r>
            <a:endParaRPr b="0" i="0" sz="2400" u="none" cap="none" strike="noStrike"/>
          </a:p>
        </p:txBody>
      </p:sp>
      <p:sp>
        <p:nvSpPr>
          <p:cNvPr id="324" name="Google Shape;324;p46"/>
          <p:cNvSpPr txBox="1"/>
          <p:nvPr/>
        </p:nvSpPr>
        <p:spPr>
          <a:xfrm>
            <a:off x="384025" y="1442975"/>
            <a:ext cx="7626000" cy="3243600"/>
          </a:xfrm>
          <a:prstGeom prst="rect">
            <a:avLst/>
          </a:prstGeom>
          <a:noFill/>
          <a:ln>
            <a:noFill/>
          </a:ln>
        </p:spPr>
        <p:txBody>
          <a:bodyPr anchorCtr="0" anchor="t" bIns="91425" lIns="91425" spcFirstLastPara="1" rIns="91425" wrap="square" tIns="91425">
            <a:spAutoFit/>
          </a:bodyPr>
          <a:lstStyle/>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Could make rounds with curated/specific product categories</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Could expand to different grocery stores</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Recyclerview can have more options to choose from</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Could have an in-app search feature for certain items</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UI can be upgraded to be more game-like</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Could add a leaderboard</a:t>
            </a:r>
            <a:endParaRPr sz="1600">
              <a:solidFill>
                <a:srgbClr val="383838"/>
              </a:solidFill>
              <a:latin typeface="Patrick Hand"/>
              <a:ea typeface="Patrick Hand"/>
              <a:cs typeface="Patrick Hand"/>
              <a:sym typeface="Patrick Hand"/>
            </a:endParaRPr>
          </a:p>
          <a:p>
            <a:pPr indent="-241300" lvl="0" marL="215900" rtl="0" algn="l">
              <a:lnSpc>
                <a:spcPct val="163157"/>
              </a:lnSpc>
              <a:spcBef>
                <a:spcPts val="0"/>
              </a:spcBef>
              <a:spcAft>
                <a:spcPts val="0"/>
              </a:spcAft>
              <a:buClr>
                <a:srgbClr val="383838"/>
              </a:buClr>
              <a:buSzPts val="1600"/>
              <a:buFont typeface="Patrick Hand"/>
              <a:buChar char="•"/>
            </a:pPr>
            <a:r>
              <a:rPr lang="en" sz="1600">
                <a:solidFill>
                  <a:srgbClr val="383838"/>
                </a:solidFill>
                <a:latin typeface="Patrick Hand"/>
                <a:ea typeface="Patrick Hand"/>
                <a:cs typeface="Patrick Hand"/>
                <a:sym typeface="Patrick Hand"/>
              </a:rPr>
              <a:t>Could add more/smarter unit tests, error handling, better </a:t>
            </a:r>
            <a:r>
              <a:rPr lang="en" sz="1600">
                <a:solidFill>
                  <a:srgbClr val="383838"/>
                </a:solidFill>
                <a:latin typeface="Patrick Hand"/>
                <a:ea typeface="Patrick Hand"/>
                <a:cs typeface="Patrick Hand"/>
                <a:sym typeface="Patrick Hand"/>
              </a:rPr>
              <a:t>architecture, </a:t>
            </a:r>
            <a:r>
              <a:rPr lang="en" sz="1600">
                <a:solidFill>
                  <a:srgbClr val="383838"/>
                </a:solidFill>
                <a:latin typeface="Patrick Hand"/>
                <a:ea typeface="Patrick Hand"/>
                <a:cs typeface="Patrick Hand"/>
                <a:sym typeface="Patrick Hand"/>
              </a:rPr>
              <a:t>and optimization via refactoring.</a:t>
            </a:r>
            <a:endParaRPr sz="1600">
              <a:solidFill>
                <a:srgbClr val="383838"/>
              </a:solidFill>
              <a:latin typeface="Patrick Hand"/>
              <a:ea typeface="Patrick Hand"/>
              <a:cs typeface="Patrick Hand"/>
              <a:sym typeface="Patrick H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540023" y="1100138"/>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b="0" i="0" lang="en" sz="2400" u="none" cap="none" strike="noStrike">
                <a:solidFill>
                  <a:srgbClr val="383838"/>
                </a:solidFill>
                <a:latin typeface="Patrick Hand"/>
                <a:ea typeface="Patrick Hand"/>
                <a:cs typeface="Patrick Hand"/>
                <a:sym typeface="Patrick Hand"/>
              </a:rPr>
              <a:t>License</a:t>
            </a:r>
            <a:endParaRPr b="0" i="0" sz="2400" u="none" cap="none" strike="noStrike"/>
          </a:p>
        </p:txBody>
      </p:sp>
      <p:sp>
        <p:nvSpPr>
          <p:cNvPr id="331" name="Google Shape;331;p47"/>
          <p:cNvSpPr/>
          <p:nvPr/>
        </p:nvSpPr>
        <p:spPr>
          <a:xfrm>
            <a:off x="540023" y="1794421"/>
            <a:ext cx="8064000" cy="24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Copyright </a:t>
            </a:r>
            <a:r>
              <a:rPr b="1" i="0" lang="en" sz="1200" u="none" cap="none" strike="noStrike">
                <a:solidFill>
                  <a:srgbClr val="383838"/>
                </a:solidFill>
                <a:latin typeface="Patrick Hand"/>
                <a:ea typeface="Patrick Hand"/>
                <a:cs typeface="Patrick Hand"/>
                <a:sym typeface="Patrick Hand"/>
              </a:rPr>
              <a:t>2025</a:t>
            </a:r>
            <a:r>
              <a:rPr b="0" i="0" lang="en" sz="1200" u="none" cap="none" strike="noStrike">
                <a:solidFill>
                  <a:srgbClr val="383838"/>
                </a:solidFill>
                <a:latin typeface="Patrick Hand"/>
                <a:ea typeface="Patrick Hand"/>
                <a:cs typeface="Patrick Hand"/>
                <a:sym typeface="Patrick Hand"/>
              </a:rPr>
              <a:t> </a:t>
            </a:r>
            <a:r>
              <a:rPr b="1" i="0" lang="en" sz="1200" u="none" cap="none" strike="noStrike">
                <a:solidFill>
                  <a:srgbClr val="383838"/>
                </a:solidFill>
                <a:latin typeface="Patrick Hand"/>
                <a:ea typeface="Patrick Hand"/>
                <a:cs typeface="Patrick Hand"/>
                <a:sym typeface="Patrick Hand"/>
              </a:rPr>
              <a:t>Victor Sim, Christian Galvez, Tan Vo, Shang-Kai Wen</a:t>
            </a:r>
            <a:endParaRPr b="0" i="0" sz="1200" u="none" cap="none" strike="noStrike"/>
          </a:p>
        </p:txBody>
      </p:sp>
      <p:sp>
        <p:nvSpPr>
          <p:cNvPr id="332" name="Google Shape;332;p47"/>
          <p:cNvSpPr/>
          <p:nvPr/>
        </p:nvSpPr>
        <p:spPr>
          <a:xfrm>
            <a:off x="540023" y="2214860"/>
            <a:ext cx="8064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Licensed under the Apache License, Version 2.0 (the "License"); you may not use this file except in compliance with the License. You may obtain a copy of the License at</a:t>
            </a:r>
            <a:endParaRPr b="0" i="0" sz="1200" u="none" cap="none" strike="noStrike"/>
          </a:p>
        </p:txBody>
      </p:sp>
      <p:sp>
        <p:nvSpPr>
          <p:cNvPr id="333" name="Google Shape;333;p47"/>
          <p:cNvSpPr/>
          <p:nvPr/>
        </p:nvSpPr>
        <p:spPr>
          <a:xfrm>
            <a:off x="540023" y="2882206"/>
            <a:ext cx="8064000" cy="24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666666"/>
              </a:buClr>
              <a:buSzPts val="1200"/>
              <a:buFont typeface="Patrick Hand"/>
              <a:buNone/>
            </a:pPr>
            <a:r>
              <a:rPr b="0" i="0" lang="en" sz="1200" u="sng" cap="none" strike="noStrike">
                <a:solidFill>
                  <a:schemeClr val="hlink"/>
                </a:solidFill>
                <a:latin typeface="Patrick Hand"/>
                <a:ea typeface="Patrick Hand"/>
                <a:cs typeface="Patrick Hand"/>
                <a:sym typeface="Patrick Hand"/>
                <a:hlinkClick r:id="rId3"/>
              </a:rPr>
              <a:t>http://www.apache.org/licenses/LICENSE-2.0</a:t>
            </a:r>
            <a:endParaRPr b="0" i="0" sz="1200" u="none" cap="none" strike="noStrike"/>
          </a:p>
        </p:txBody>
      </p:sp>
      <p:sp>
        <p:nvSpPr>
          <p:cNvPr id="334" name="Google Shape;334;p47"/>
          <p:cNvSpPr/>
          <p:nvPr/>
        </p:nvSpPr>
        <p:spPr>
          <a:xfrm>
            <a:off x="540023" y="3302645"/>
            <a:ext cx="8064000" cy="7407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endParaRPr b="0" i="0" sz="1200" u="none" cap="none" strike="noStrike"/>
          </a:p>
        </p:txBody>
      </p:sp>
      <p:sp>
        <p:nvSpPr>
          <p:cNvPr id="335" name="Google Shape;335;p47"/>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reencoded.png" id="188" name="Google Shape;188;p37"/>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89" name="Google Shape;189;p37"/>
          <p:cNvSpPr/>
          <p:nvPr/>
        </p:nvSpPr>
        <p:spPr>
          <a:xfrm>
            <a:off x="540023" y="794248"/>
            <a:ext cx="2468700" cy="308700"/>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383838"/>
              </a:buClr>
              <a:buSzPts val="1900"/>
              <a:buFont typeface="Patrick Hand"/>
              <a:buNone/>
            </a:pPr>
            <a:r>
              <a:rPr b="0" i="0" lang="en" sz="1900" u="none" cap="none" strike="noStrike">
                <a:solidFill>
                  <a:srgbClr val="383838"/>
                </a:solidFill>
                <a:latin typeface="Patrick Hand"/>
                <a:ea typeface="Patrick Hand"/>
                <a:cs typeface="Patrick Hand"/>
                <a:sym typeface="Patrick Hand"/>
              </a:rPr>
              <a:t>Table of Contents</a:t>
            </a:r>
            <a:endParaRPr b="0" i="0" sz="1900" u="none" cap="none" strike="noStrike"/>
          </a:p>
        </p:txBody>
      </p:sp>
      <p:sp>
        <p:nvSpPr>
          <p:cNvPr id="190" name="Google Shape;190;p37"/>
          <p:cNvSpPr/>
          <p:nvPr/>
        </p:nvSpPr>
        <p:spPr>
          <a:xfrm>
            <a:off x="540023" y="1334270"/>
            <a:ext cx="154200" cy="192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01</a:t>
            </a:r>
            <a:endParaRPr b="0" i="0" sz="1200" u="none" cap="none" strike="noStrike"/>
          </a:p>
        </p:txBody>
      </p:sp>
      <p:sp>
        <p:nvSpPr>
          <p:cNvPr id="191" name="Google Shape;191;p37"/>
          <p:cNvSpPr/>
          <p:nvPr/>
        </p:nvSpPr>
        <p:spPr>
          <a:xfrm>
            <a:off x="540023" y="1577455"/>
            <a:ext cx="4635000" cy="19200"/>
          </a:xfrm>
          <a:prstGeom prst="rect">
            <a:avLst/>
          </a:prstGeom>
          <a:solidFill>
            <a:srgbClr val="CCCCC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2" name="Google Shape;192;p37"/>
          <p:cNvSpPr/>
          <p:nvPr/>
        </p:nvSpPr>
        <p:spPr>
          <a:xfrm>
            <a:off x="540023" y="1692648"/>
            <a:ext cx="33978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App Overview - Description and evaluation of the app concept</a:t>
            </a:r>
            <a:endParaRPr b="0" i="0" sz="1200" u="none" cap="none" strike="noStrike"/>
          </a:p>
        </p:txBody>
      </p:sp>
      <p:sp>
        <p:nvSpPr>
          <p:cNvPr id="193" name="Google Shape;193;p37"/>
          <p:cNvSpPr/>
          <p:nvPr/>
        </p:nvSpPr>
        <p:spPr>
          <a:xfrm>
            <a:off x="540023" y="2155504"/>
            <a:ext cx="154200" cy="192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02</a:t>
            </a:r>
            <a:endParaRPr b="0" i="0" sz="1200" u="none" cap="none" strike="noStrike"/>
          </a:p>
        </p:txBody>
      </p:sp>
      <p:sp>
        <p:nvSpPr>
          <p:cNvPr id="194" name="Google Shape;194;p37"/>
          <p:cNvSpPr/>
          <p:nvPr/>
        </p:nvSpPr>
        <p:spPr>
          <a:xfrm>
            <a:off x="540023" y="2398689"/>
            <a:ext cx="4635000" cy="19200"/>
          </a:xfrm>
          <a:prstGeom prst="rect">
            <a:avLst/>
          </a:prstGeom>
          <a:solidFill>
            <a:srgbClr val="CCCCC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37"/>
          <p:cNvSpPr/>
          <p:nvPr/>
        </p:nvSpPr>
        <p:spPr>
          <a:xfrm>
            <a:off x="540023" y="2513882"/>
            <a:ext cx="32577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Product Spec - User features, APIs, and interaction details</a:t>
            </a:r>
            <a:endParaRPr b="0" i="0" sz="1200" u="none" cap="none" strike="noStrike"/>
          </a:p>
        </p:txBody>
      </p:sp>
      <p:sp>
        <p:nvSpPr>
          <p:cNvPr id="196" name="Google Shape;196;p37"/>
          <p:cNvSpPr/>
          <p:nvPr/>
        </p:nvSpPr>
        <p:spPr>
          <a:xfrm>
            <a:off x="540023" y="2976738"/>
            <a:ext cx="154200" cy="192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03</a:t>
            </a:r>
            <a:endParaRPr b="0" i="0" sz="1200" u="none" cap="none" strike="noStrike"/>
          </a:p>
        </p:txBody>
      </p:sp>
      <p:sp>
        <p:nvSpPr>
          <p:cNvPr id="197" name="Google Shape;197;p37"/>
          <p:cNvSpPr/>
          <p:nvPr/>
        </p:nvSpPr>
        <p:spPr>
          <a:xfrm>
            <a:off x="540023" y="3219923"/>
            <a:ext cx="4635000" cy="19200"/>
          </a:xfrm>
          <a:prstGeom prst="rect">
            <a:avLst/>
          </a:prstGeom>
          <a:solidFill>
            <a:srgbClr val="CCCCC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8" name="Google Shape;198;p37"/>
          <p:cNvSpPr/>
          <p:nvPr/>
        </p:nvSpPr>
        <p:spPr>
          <a:xfrm>
            <a:off x="540023" y="3335116"/>
            <a:ext cx="20313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Wireframes - Visual design mockups</a:t>
            </a:r>
            <a:endParaRPr b="0" i="0" sz="1200" u="none" cap="none" strike="noStrike"/>
          </a:p>
        </p:txBody>
      </p:sp>
      <p:sp>
        <p:nvSpPr>
          <p:cNvPr id="199" name="Google Shape;199;p37"/>
          <p:cNvSpPr/>
          <p:nvPr/>
        </p:nvSpPr>
        <p:spPr>
          <a:xfrm>
            <a:off x="540023" y="3797971"/>
            <a:ext cx="154200" cy="192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04</a:t>
            </a:r>
            <a:endParaRPr b="0" i="0" sz="1200" u="none" cap="none" strike="noStrike"/>
          </a:p>
        </p:txBody>
      </p:sp>
      <p:sp>
        <p:nvSpPr>
          <p:cNvPr id="200" name="Google Shape;200;p37"/>
          <p:cNvSpPr/>
          <p:nvPr/>
        </p:nvSpPr>
        <p:spPr>
          <a:xfrm>
            <a:off x="540023" y="4041156"/>
            <a:ext cx="4635000" cy="19200"/>
          </a:xfrm>
          <a:prstGeom prst="rect">
            <a:avLst/>
          </a:prstGeom>
          <a:solidFill>
            <a:srgbClr val="CCCCC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1" name="Google Shape;201;p37"/>
          <p:cNvSpPr/>
          <p:nvPr/>
        </p:nvSpPr>
        <p:spPr>
          <a:xfrm>
            <a:off x="540023" y="4156349"/>
            <a:ext cx="28791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Build Notes - Development progress and prototypes</a:t>
            </a:r>
            <a:endParaRPr b="0" i="0" sz="12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p:nvPr/>
        </p:nvSpPr>
        <p:spPr>
          <a:xfrm>
            <a:off x="490612" y="307627"/>
            <a:ext cx="2237400" cy="279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1800"/>
              <a:buFont typeface="Patrick Hand"/>
              <a:buNone/>
            </a:pPr>
            <a:r>
              <a:rPr b="0" i="0" lang="en" sz="1800" u="none" cap="none" strike="noStrike">
                <a:solidFill>
                  <a:srgbClr val="383838"/>
                </a:solidFill>
                <a:latin typeface="Patrick Hand"/>
                <a:ea typeface="Patrick Hand"/>
                <a:cs typeface="Patrick Hand"/>
                <a:sym typeface="Patrick Hand"/>
              </a:rPr>
              <a:t>App Overview</a:t>
            </a:r>
            <a:endParaRPr b="0" i="0" sz="1800" u="none" cap="none" strike="noStrike"/>
          </a:p>
        </p:txBody>
      </p:sp>
      <p:sp>
        <p:nvSpPr>
          <p:cNvPr id="208" name="Google Shape;208;p38"/>
          <p:cNvSpPr/>
          <p:nvPr/>
        </p:nvSpPr>
        <p:spPr>
          <a:xfrm>
            <a:off x="490650" y="913201"/>
            <a:ext cx="8162700" cy="1162500"/>
          </a:xfrm>
          <a:prstGeom prst="rect">
            <a:avLst/>
          </a:prstGeom>
          <a:noFill/>
          <a:ln>
            <a:noFill/>
          </a:ln>
        </p:spPr>
        <p:txBody>
          <a:bodyPr anchorCtr="0" anchor="t" bIns="0" lIns="0" spcFirstLastPara="1" rIns="0" wrap="square" tIns="0">
            <a:noAutofit/>
          </a:bodyPr>
          <a:lstStyle/>
          <a:p>
            <a:pPr indent="-317500" lvl="0" marL="457200" marR="0" rtl="0" algn="l">
              <a:lnSpc>
                <a:spcPct val="160714"/>
              </a:lnSpc>
              <a:spcBef>
                <a:spcPts val="0"/>
              </a:spcBef>
              <a:spcAft>
                <a:spcPts val="0"/>
              </a:spcAft>
              <a:buClr>
                <a:srgbClr val="383838"/>
              </a:buClr>
              <a:buSzPts val="1400"/>
              <a:buFont typeface="Patrick Hand"/>
              <a:buChar char="●"/>
            </a:pPr>
            <a:r>
              <a:rPr b="0" i="0" lang="en" u="none" cap="none" strike="noStrike">
                <a:solidFill>
                  <a:srgbClr val="383838"/>
                </a:solidFill>
                <a:latin typeface="Patrick Hand"/>
                <a:ea typeface="Patrick Hand"/>
                <a:cs typeface="Patrick Hand"/>
                <a:sym typeface="Patrick Hand"/>
              </a:rPr>
              <a:t>KrogerWhat!? is a fun play off of </a:t>
            </a:r>
            <a:r>
              <a:rPr b="0" i="1" lang="en" u="none" cap="none" strike="noStrike">
                <a:solidFill>
                  <a:srgbClr val="383838"/>
                </a:solidFill>
                <a:latin typeface="Patrick Hand"/>
                <a:ea typeface="Patrick Hand"/>
                <a:cs typeface="Patrick Hand"/>
                <a:sym typeface="Patrick Hand"/>
              </a:rPr>
              <a:t>The Price is Right!</a:t>
            </a:r>
            <a:endParaRPr>
              <a:solidFill>
                <a:srgbClr val="383838"/>
              </a:solidFill>
              <a:latin typeface="Patrick Hand"/>
              <a:ea typeface="Patrick Hand"/>
              <a:cs typeface="Patrick Hand"/>
              <a:sym typeface="Patrick Hand"/>
            </a:endParaRPr>
          </a:p>
          <a:p>
            <a:pPr indent="-317500" lvl="0" marL="457200" marR="0" rtl="0" algn="l">
              <a:lnSpc>
                <a:spcPct val="160714"/>
              </a:lnSpc>
              <a:spcBef>
                <a:spcPts val="0"/>
              </a:spcBef>
              <a:spcAft>
                <a:spcPts val="0"/>
              </a:spcAft>
              <a:buClr>
                <a:srgbClr val="383838"/>
              </a:buClr>
              <a:buSzPts val="1400"/>
              <a:buFont typeface="Patrick Hand"/>
              <a:buChar char="●"/>
            </a:pPr>
            <a:r>
              <a:rPr b="0" i="0" lang="en" u="none" cap="none" strike="noStrike">
                <a:solidFill>
                  <a:srgbClr val="383838"/>
                </a:solidFill>
                <a:latin typeface="Patrick Hand"/>
                <a:ea typeface="Patrick Hand"/>
                <a:cs typeface="Patrick Hand"/>
                <a:sym typeface="Patrick Hand"/>
              </a:rPr>
              <a:t>The goal of the game is to correctly guess the higher/lower priced items within the 30 second timeframe, to obtain as high a score as possible.</a:t>
            </a:r>
            <a:endParaRPr b="0" i="0" u="none" cap="none" strike="noStrike"/>
          </a:p>
        </p:txBody>
      </p:sp>
      <p:sp>
        <p:nvSpPr>
          <p:cNvPr id="209" name="Google Shape;209;p38"/>
          <p:cNvSpPr/>
          <p:nvPr/>
        </p:nvSpPr>
        <p:spPr>
          <a:xfrm>
            <a:off x="69125" y="2207863"/>
            <a:ext cx="4446900" cy="973200"/>
          </a:xfrm>
          <a:prstGeom prst="roundRect">
            <a:avLst>
              <a:gd fmla="val 4000"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0" name="Google Shape;210;p38"/>
          <p:cNvSpPr/>
          <p:nvPr/>
        </p:nvSpPr>
        <p:spPr>
          <a:xfrm>
            <a:off x="198656" y="2257304"/>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Category</a:t>
            </a:r>
            <a:endParaRPr b="0" i="0" sz="1200" u="none" cap="none" strike="noStrike"/>
          </a:p>
        </p:txBody>
      </p:sp>
      <p:sp>
        <p:nvSpPr>
          <p:cNvPr id="211" name="Google Shape;211;p38"/>
          <p:cNvSpPr/>
          <p:nvPr/>
        </p:nvSpPr>
        <p:spPr>
          <a:xfrm>
            <a:off x="198656" y="2486975"/>
            <a:ext cx="3773400" cy="1788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b="0" i="0" lang="en" sz="1000" u="none" cap="none" strike="noStrike">
                <a:solidFill>
                  <a:srgbClr val="383838"/>
                </a:solidFill>
                <a:latin typeface="Patrick Hand"/>
                <a:ea typeface="Patrick Hand"/>
                <a:cs typeface="Patrick Hand"/>
                <a:sym typeface="Patrick Hand"/>
              </a:rPr>
              <a:t>Entertainment</a:t>
            </a:r>
            <a:endParaRPr b="0" i="0" sz="1000" u="none" cap="none" strike="noStrike"/>
          </a:p>
        </p:txBody>
      </p:sp>
      <p:sp>
        <p:nvSpPr>
          <p:cNvPr id="212" name="Google Shape;212;p38"/>
          <p:cNvSpPr/>
          <p:nvPr/>
        </p:nvSpPr>
        <p:spPr>
          <a:xfrm>
            <a:off x="4627900" y="2188850"/>
            <a:ext cx="4446900" cy="998700"/>
          </a:xfrm>
          <a:prstGeom prst="roundRect">
            <a:avLst>
              <a:gd fmla="val 4000"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3" name="Google Shape;213;p38"/>
          <p:cNvSpPr/>
          <p:nvPr/>
        </p:nvSpPr>
        <p:spPr>
          <a:xfrm>
            <a:off x="4754029" y="2255967"/>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Mobile</a:t>
            </a:r>
            <a:endParaRPr b="0" i="0" sz="1200" u="none" cap="none" strike="noStrike"/>
          </a:p>
        </p:txBody>
      </p:sp>
      <p:sp>
        <p:nvSpPr>
          <p:cNvPr id="214" name="Google Shape;214;p38"/>
          <p:cNvSpPr/>
          <p:nvPr/>
        </p:nvSpPr>
        <p:spPr>
          <a:xfrm>
            <a:off x="4754024" y="2489625"/>
            <a:ext cx="4281300" cy="715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lang="en" sz="1000">
                <a:solidFill>
                  <a:srgbClr val="383838"/>
                </a:solidFill>
                <a:latin typeface="Patrick Hand"/>
                <a:ea typeface="Patrick Hand"/>
                <a:cs typeface="Patrick Hand"/>
                <a:sym typeface="Patrick Hand"/>
              </a:rPr>
              <a:t>M</a:t>
            </a:r>
            <a:r>
              <a:rPr b="0" i="0" lang="en" sz="1000" u="none" cap="none" strike="noStrike">
                <a:solidFill>
                  <a:srgbClr val="383838"/>
                </a:solidFill>
                <a:latin typeface="Patrick Hand"/>
                <a:ea typeface="Patrick Hand"/>
                <a:cs typeface="Patrick Hand"/>
                <a:sym typeface="Patrick Hand"/>
              </a:rPr>
              <a:t>any users appreciate the simplicity a mobile interface provides. Its elegant button usage allows the user to easily tap away at any choice they so desire. Additionally, users have the added pleasure of bragging to their friends when they hit a new top score.</a:t>
            </a:r>
            <a:endParaRPr b="0" i="0" sz="1000" u="none" cap="none" strike="noStrike"/>
          </a:p>
        </p:txBody>
      </p:sp>
      <p:sp>
        <p:nvSpPr>
          <p:cNvPr id="215" name="Google Shape;215;p38"/>
          <p:cNvSpPr/>
          <p:nvPr/>
        </p:nvSpPr>
        <p:spPr>
          <a:xfrm>
            <a:off x="69125" y="3299000"/>
            <a:ext cx="4446900" cy="821700"/>
          </a:xfrm>
          <a:prstGeom prst="roundRect">
            <a:avLst>
              <a:gd fmla="val 5718"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6" name="Google Shape;216;p38"/>
          <p:cNvSpPr/>
          <p:nvPr/>
        </p:nvSpPr>
        <p:spPr>
          <a:xfrm>
            <a:off x="198656" y="3425124"/>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Story</a:t>
            </a:r>
            <a:endParaRPr b="0" i="0" sz="1200" u="none" cap="none" strike="noStrike"/>
          </a:p>
        </p:txBody>
      </p:sp>
      <p:sp>
        <p:nvSpPr>
          <p:cNvPr id="217" name="Google Shape;217;p38"/>
          <p:cNvSpPr/>
          <p:nvPr/>
        </p:nvSpPr>
        <p:spPr>
          <a:xfrm>
            <a:off x="198656" y="3629595"/>
            <a:ext cx="3773400" cy="3627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b="0" i="0" lang="en" sz="1000" u="none" cap="none" strike="noStrike">
                <a:solidFill>
                  <a:srgbClr val="383838"/>
                </a:solidFill>
                <a:latin typeface="Patrick Hand"/>
                <a:ea typeface="Patrick Hand"/>
                <a:cs typeface="Patrick Hand"/>
                <a:sym typeface="Patrick Hand"/>
              </a:rPr>
              <a:t>Historically, the price is right has done very well. So tacking on a NEW Kroger edition</a:t>
            </a:r>
            <a:r>
              <a:rPr b="0" i="0" lang="en" sz="1000" u="none" cap="none" strike="noStrike">
                <a:solidFill>
                  <a:srgbClr val="000000"/>
                </a:solidFill>
                <a:latin typeface="Patrick Hand"/>
                <a:ea typeface="Patrick Hand"/>
                <a:cs typeface="Patrick Hand"/>
                <a:sym typeface="Patrick Hand"/>
              </a:rPr>
              <a:t>™️</a:t>
            </a:r>
            <a:r>
              <a:rPr b="0" i="0" lang="en" sz="1000" u="none" cap="none" strike="noStrike">
                <a:solidFill>
                  <a:srgbClr val="383838"/>
                </a:solidFill>
                <a:latin typeface="Patrick Hand"/>
                <a:ea typeface="Patrick Hand"/>
                <a:cs typeface="Patrick Hand"/>
                <a:sym typeface="Patrick Hand"/>
              </a:rPr>
              <a:t> to it will make it all the rage!</a:t>
            </a:r>
            <a:endParaRPr b="0" i="0" sz="1000" u="none" cap="none" strike="noStrike"/>
          </a:p>
        </p:txBody>
      </p:sp>
      <p:sp>
        <p:nvSpPr>
          <p:cNvPr id="218" name="Google Shape;218;p38"/>
          <p:cNvSpPr/>
          <p:nvPr/>
        </p:nvSpPr>
        <p:spPr>
          <a:xfrm>
            <a:off x="4627900" y="3299000"/>
            <a:ext cx="4446900" cy="821700"/>
          </a:xfrm>
          <a:prstGeom prst="roundRect">
            <a:avLst>
              <a:gd fmla="val 5718"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9" name="Google Shape;219;p38"/>
          <p:cNvSpPr/>
          <p:nvPr/>
        </p:nvSpPr>
        <p:spPr>
          <a:xfrm>
            <a:off x="4754029" y="3425124"/>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Market</a:t>
            </a:r>
            <a:endParaRPr b="0" i="0" sz="1200" u="none" cap="none" strike="noStrike"/>
          </a:p>
        </p:txBody>
      </p:sp>
      <p:sp>
        <p:nvSpPr>
          <p:cNvPr id="220" name="Google Shape;220;p38"/>
          <p:cNvSpPr/>
          <p:nvPr/>
        </p:nvSpPr>
        <p:spPr>
          <a:xfrm>
            <a:off x="4754029" y="3631995"/>
            <a:ext cx="3773400" cy="357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b="0" i="0" lang="en" sz="1000" u="none" cap="none" strike="noStrike">
                <a:solidFill>
                  <a:srgbClr val="383838"/>
                </a:solidFill>
                <a:latin typeface="Patrick Hand"/>
                <a:ea typeface="Patrick Hand"/>
                <a:cs typeface="Patrick Hand"/>
                <a:sym typeface="Patrick Hand"/>
              </a:rPr>
              <a:t>This app serves double purpose for Kroger fans; they get to learn the latest grocery prices AND have some nice family fun.</a:t>
            </a:r>
            <a:endParaRPr b="0" i="0" sz="1000" u="none" cap="none" strike="noStrike"/>
          </a:p>
        </p:txBody>
      </p:sp>
      <p:sp>
        <p:nvSpPr>
          <p:cNvPr id="221" name="Google Shape;221;p38"/>
          <p:cNvSpPr/>
          <p:nvPr/>
        </p:nvSpPr>
        <p:spPr>
          <a:xfrm>
            <a:off x="69125" y="4232525"/>
            <a:ext cx="4446900" cy="816900"/>
          </a:xfrm>
          <a:prstGeom prst="roundRect">
            <a:avLst>
              <a:gd fmla="val 5752"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2" name="Google Shape;222;p38"/>
          <p:cNvSpPr/>
          <p:nvPr/>
        </p:nvSpPr>
        <p:spPr>
          <a:xfrm>
            <a:off x="198656" y="4319223"/>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Habit</a:t>
            </a:r>
            <a:endParaRPr b="0" i="0" sz="1200" u="none" cap="none" strike="noStrike"/>
          </a:p>
        </p:txBody>
      </p:sp>
      <p:sp>
        <p:nvSpPr>
          <p:cNvPr id="223" name="Google Shape;223;p38"/>
          <p:cNvSpPr/>
          <p:nvPr/>
        </p:nvSpPr>
        <p:spPr>
          <a:xfrm>
            <a:off x="198656" y="4565519"/>
            <a:ext cx="3773400" cy="357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b="0" i="0" lang="en" sz="1000" u="none" cap="none" strike="noStrike">
                <a:solidFill>
                  <a:srgbClr val="383838"/>
                </a:solidFill>
                <a:latin typeface="Patrick Hand"/>
                <a:ea typeface="Patrick Hand"/>
                <a:cs typeface="Patrick Hand"/>
                <a:sym typeface="Patrick Hand"/>
              </a:rPr>
              <a:t>Within just a few games, a user can quickly find themselves addicted to guessing Kroger prices. It's like gambling, but without having to spend real money.</a:t>
            </a:r>
            <a:endParaRPr b="0" i="0" sz="1000" u="none" cap="none" strike="noStrike"/>
          </a:p>
        </p:txBody>
      </p:sp>
      <p:sp>
        <p:nvSpPr>
          <p:cNvPr id="224" name="Google Shape;224;p38"/>
          <p:cNvSpPr/>
          <p:nvPr/>
        </p:nvSpPr>
        <p:spPr>
          <a:xfrm>
            <a:off x="4627900" y="4232525"/>
            <a:ext cx="4446900" cy="821700"/>
          </a:xfrm>
          <a:prstGeom prst="roundRect">
            <a:avLst>
              <a:gd fmla="val 5752"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5" name="Google Shape;225;p38"/>
          <p:cNvSpPr/>
          <p:nvPr/>
        </p:nvSpPr>
        <p:spPr>
          <a:xfrm>
            <a:off x="4754029" y="4358648"/>
            <a:ext cx="1118700" cy="13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3838"/>
              </a:buClr>
              <a:buSzPts val="900"/>
              <a:buFont typeface="Patrick Hand"/>
              <a:buNone/>
            </a:pPr>
            <a:r>
              <a:rPr b="0" i="0" lang="en" sz="1200" u="none" cap="none" strike="noStrike">
                <a:solidFill>
                  <a:srgbClr val="383838"/>
                </a:solidFill>
                <a:latin typeface="Patrick Hand"/>
                <a:ea typeface="Patrick Hand"/>
                <a:cs typeface="Patrick Hand"/>
                <a:sym typeface="Patrick Hand"/>
              </a:rPr>
              <a:t>Scope</a:t>
            </a:r>
            <a:endParaRPr b="0" i="0" sz="1200" u="none" cap="none" strike="noStrike"/>
          </a:p>
        </p:txBody>
      </p:sp>
      <p:sp>
        <p:nvSpPr>
          <p:cNvPr id="226" name="Google Shape;226;p38"/>
          <p:cNvSpPr/>
          <p:nvPr/>
        </p:nvSpPr>
        <p:spPr>
          <a:xfrm>
            <a:off x="4754029" y="4565519"/>
            <a:ext cx="3773400" cy="357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900"/>
              <a:buFont typeface="Patrick Hand"/>
              <a:buNone/>
            </a:pPr>
            <a:r>
              <a:rPr b="0" i="0" lang="en" sz="1000" u="none" cap="none" strike="noStrike">
                <a:solidFill>
                  <a:srgbClr val="383838"/>
                </a:solidFill>
                <a:latin typeface="Patrick Hand"/>
                <a:ea typeface="Patrick Hand"/>
                <a:cs typeface="Patrick Hand"/>
                <a:sym typeface="Patrick Hand"/>
              </a:rPr>
              <a:t>The main difficulty with creating this app will be in figuring out how to work with the API to get a random selection of products to compare their prices to.</a:t>
            </a:r>
            <a:endParaRPr b="0" i="0" sz="10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p:nvPr/>
        </p:nvSpPr>
        <p:spPr>
          <a:xfrm>
            <a:off x="490612" y="338212"/>
            <a:ext cx="2459700" cy="307500"/>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383838"/>
              </a:buClr>
              <a:buSzPts val="1900"/>
              <a:buFont typeface="Patrick Hand"/>
              <a:buNone/>
            </a:pPr>
            <a:r>
              <a:rPr b="0" i="0" lang="en" sz="1800" u="none" cap="none" strike="noStrike">
                <a:solidFill>
                  <a:srgbClr val="383838"/>
                </a:solidFill>
                <a:latin typeface="Patrick Hand"/>
                <a:ea typeface="Patrick Hand"/>
                <a:cs typeface="Patrick Hand"/>
                <a:sym typeface="Patrick Hand"/>
              </a:rPr>
              <a:t>Product Spec</a:t>
            </a:r>
            <a:endParaRPr b="0" i="0" sz="1800" u="none" cap="none" strike="noStrike"/>
          </a:p>
        </p:txBody>
      </p:sp>
      <p:sp>
        <p:nvSpPr>
          <p:cNvPr id="233" name="Google Shape;233;p39"/>
          <p:cNvSpPr/>
          <p:nvPr/>
        </p:nvSpPr>
        <p:spPr>
          <a:xfrm>
            <a:off x="490612" y="830163"/>
            <a:ext cx="2157900" cy="1842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200"/>
              <a:buFont typeface="Patrick Hand"/>
              <a:buNone/>
            </a:pPr>
            <a:r>
              <a:rPr b="0" i="0" lang="en" u="none" cap="none" strike="noStrike">
                <a:solidFill>
                  <a:srgbClr val="383838"/>
                </a:solidFill>
                <a:latin typeface="Patrick Hand"/>
                <a:ea typeface="Patrick Hand"/>
                <a:cs typeface="Patrick Hand"/>
                <a:sym typeface="Patrick Hand"/>
              </a:rPr>
              <a:t>User Features</a:t>
            </a:r>
            <a:endParaRPr b="0" i="0" u="none" cap="none" strike="noStrike"/>
          </a:p>
        </p:txBody>
      </p:sp>
      <p:sp>
        <p:nvSpPr>
          <p:cNvPr id="234" name="Google Shape;234;p39"/>
          <p:cNvSpPr/>
          <p:nvPr/>
        </p:nvSpPr>
        <p:spPr>
          <a:xfrm>
            <a:off x="490612" y="1321966"/>
            <a:ext cx="1229700" cy="1539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900"/>
              <a:buFont typeface="Patrick Hand"/>
              <a:buNone/>
            </a:pPr>
            <a:r>
              <a:rPr b="0" i="0" lang="en" u="none" cap="none" strike="noStrike">
                <a:solidFill>
                  <a:srgbClr val="383838"/>
                </a:solidFill>
                <a:latin typeface="Patrick Hand"/>
                <a:ea typeface="Patrick Hand"/>
                <a:cs typeface="Patrick Hand"/>
                <a:sym typeface="Patrick Hand"/>
              </a:rPr>
              <a:t>Required Features:</a:t>
            </a:r>
            <a:endParaRPr b="0" i="0" u="none" cap="none" strike="noStrike"/>
          </a:p>
        </p:txBody>
      </p:sp>
      <p:sp>
        <p:nvSpPr>
          <p:cNvPr id="235" name="Google Shape;235;p39"/>
          <p:cNvSpPr/>
          <p:nvPr/>
        </p:nvSpPr>
        <p:spPr>
          <a:xfrm>
            <a:off x="490612" y="161404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36" name="Google Shape;236;p39"/>
          <p:cNvSpPr/>
          <p:nvPr/>
        </p:nvSpPr>
        <p:spPr>
          <a:xfrm>
            <a:off x="890225" y="1654000"/>
            <a:ext cx="3651900" cy="184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Buttons to allow user to select choice</a:t>
            </a:r>
            <a:r>
              <a:rPr b="0" i="0" lang="en" sz="1200" u="none" cap="none" strike="noStrike">
                <a:solidFill>
                  <a:srgbClr val="383838"/>
                </a:solidFill>
                <a:latin typeface="Patrick Hand"/>
                <a:ea typeface="Patrick Hand"/>
                <a:cs typeface="Patrick Hand"/>
                <a:sym typeface="Patrick Hand"/>
              </a:rPr>
              <a:t> - Shang-Kai/Tan Vo/Victor</a:t>
            </a:r>
            <a:endParaRPr b="0" i="0" sz="1200" u="none" cap="none" strike="noStrike"/>
          </a:p>
        </p:txBody>
      </p:sp>
      <p:sp>
        <p:nvSpPr>
          <p:cNvPr id="237" name="Google Shape;237;p39"/>
          <p:cNvSpPr/>
          <p:nvPr/>
        </p:nvSpPr>
        <p:spPr>
          <a:xfrm>
            <a:off x="490612" y="213665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38" name="Google Shape;238;p39"/>
          <p:cNvSpPr/>
          <p:nvPr/>
        </p:nvSpPr>
        <p:spPr>
          <a:xfrm>
            <a:off x="890216" y="2176611"/>
            <a:ext cx="3531600" cy="196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API calls for product name</a:t>
            </a:r>
            <a:r>
              <a:rPr b="0" i="0" lang="en" sz="1200" u="none" cap="none" strike="noStrike">
                <a:solidFill>
                  <a:srgbClr val="383838"/>
                </a:solidFill>
                <a:latin typeface="Patrick Hand"/>
                <a:ea typeface="Patrick Hand"/>
                <a:cs typeface="Patrick Hand"/>
                <a:sym typeface="Patrick Hand"/>
              </a:rPr>
              <a:t> - Victor</a:t>
            </a:r>
            <a:endParaRPr b="0" i="0" sz="1200" u="none" cap="none" strike="noStrike"/>
          </a:p>
        </p:txBody>
      </p:sp>
      <p:sp>
        <p:nvSpPr>
          <p:cNvPr id="239" name="Google Shape;239;p39"/>
          <p:cNvSpPr/>
          <p:nvPr/>
        </p:nvSpPr>
        <p:spPr>
          <a:xfrm>
            <a:off x="490612" y="265926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40" name="Google Shape;240;p39"/>
          <p:cNvSpPr/>
          <p:nvPr/>
        </p:nvSpPr>
        <p:spPr>
          <a:xfrm>
            <a:off x="890216" y="2699221"/>
            <a:ext cx="3531600" cy="196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API calls for product price (hidden to user)</a:t>
            </a:r>
            <a:r>
              <a:rPr b="0" i="0" lang="en" sz="1200" u="none" cap="none" strike="noStrike">
                <a:solidFill>
                  <a:srgbClr val="383838"/>
                </a:solidFill>
                <a:latin typeface="Patrick Hand"/>
                <a:ea typeface="Patrick Hand"/>
                <a:cs typeface="Patrick Hand"/>
                <a:sym typeface="Patrick Hand"/>
              </a:rPr>
              <a:t> - Victor</a:t>
            </a:r>
            <a:endParaRPr b="0" i="0" sz="1200" u="none" cap="none" strike="noStrike"/>
          </a:p>
        </p:txBody>
      </p:sp>
      <p:sp>
        <p:nvSpPr>
          <p:cNvPr id="241" name="Google Shape;241;p39"/>
          <p:cNvSpPr/>
          <p:nvPr/>
        </p:nvSpPr>
        <p:spPr>
          <a:xfrm>
            <a:off x="4726707" y="1321966"/>
            <a:ext cx="1229700" cy="1539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900"/>
              <a:buFont typeface="Patrick Hand"/>
              <a:buNone/>
            </a:pPr>
            <a:r>
              <a:rPr b="0" i="0" lang="en" u="none" cap="none" strike="noStrike">
                <a:solidFill>
                  <a:srgbClr val="383838"/>
                </a:solidFill>
                <a:latin typeface="Patrick Hand"/>
                <a:ea typeface="Patrick Hand"/>
                <a:cs typeface="Patrick Hand"/>
                <a:sym typeface="Patrick Hand"/>
              </a:rPr>
              <a:t>Stretch Features:</a:t>
            </a:r>
            <a:endParaRPr b="0" i="0" u="none" cap="none" strike="noStrike"/>
          </a:p>
        </p:txBody>
      </p:sp>
      <p:sp>
        <p:nvSpPr>
          <p:cNvPr id="242" name="Google Shape;242;p39"/>
          <p:cNvSpPr/>
          <p:nvPr/>
        </p:nvSpPr>
        <p:spPr>
          <a:xfrm>
            <a:off x="4726707" y="161404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43" name="Google Shape;243;p39"/>
          <p:cNvSpPr/>
          <p:nvPr/>
        </p:nvSpPr>
        <p:spPr>
          <a:xfrm>
            <a:off x="5126311" y="1654001"/>
            <a:ext cx="3531600" cy="196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Menu Screen/UI Design</a:t>
            </a:r>
            <a:r>
              <a:rPr b="0" i="0" lang="en" sz="1200" u="none" cap="none" strike="noStrike">
                <a:solidFill>
                  <a:srgbClr val="383838"/>
                </a:solidFill>
                <a:latin typeface="Patrick Hand"/>
                <a:ea typeface="Patrick Hand"/>
                <a:cs typeface="Patrick Hand"/>
                <a:sym typeface="Patrick Hand"/>
              </a:rPr>
              <a:t> - Shang-Kai/Christian/Tan Vo/Victor</a:t>
            </a:r>
            <a:endParaRPr b="0" i="0" sz="1200" u="none" cap="none" strike="noStrike"/>
          </a:p>
        </p:txBody>
      </p:sp>
      <p:sp>
        <p:nvSpPr>
          <p:cNvPr id="244" name="Google Shape;244;p39"/>
          <p:cNvSpPr/>
          <p:nvPr/>
        </p:nvSpPr>
        <p:spPr>
          <a:xfrm>
            <a:off x="4726707" y="213665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45" name="Google Shape;245;p39"/>
          <p:cNvSpPr/>
          <p:nvPr/>
        </p:nvSpPr>
        <p:spPr>
          <a:xfrm>
            <a:off x="5126311" y="2176611"/>
            <a:ext cx="3531600" cy="196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API calls for product image</a:t>
            </a:r>
            <a:r>
              <a:rPr b="0" i="0" lang="en" sz="1200" u="none" cap="none" strike="noStrike">
                <a:solidFill>
                  <a:srgbClr val="383838"/>
                </a:solidFill>
                <a:latin typeface="Patrick Hand"/>
                <a:ea typeface="Patrick Hand"/>
                <a:cs typeface="Patrick Hand"/>
                <a:sym typeface="Patrick Hand"/>
              </a:rPr>
              <a:t> - Victor</a:t>
            </a:r>
            <a:endParaRPr b="0" i="0" sz="1200" u="none" cap="none" strike="noStrike"/>
          </a:p>
        </p:txBody>
      </p:sp>
      <p:sp>
        <p:nvSpPr>
          <p:cNvPr id="246" name="Google Shape;246;p39"/>
          <p:cNvSpPr/>
          <p:nvPr/>
        </p:nvSpPr>
        <p:spPr>
          <a:xfrm>
            <a:off x="4726707" y="2659261"/>
            <a:ext cx="276900" cy="276900"/>
          </a:xfrm>
          <a:prstGeom prst="roundRect">
            <a:avLst>
              <a:gd fmla="val 18671" name="adj"/>
            </a:avLst>
          </a:prstGeom>
          <a:solidFill>
            <a:srgbClr val="E6E6E6"/>
          </a:solidFill>
          <a:ln cap="flat" cmpd="sng" w="5950">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rPr lang="en"/>
              <a:t>O</a:t>
            </a:r>
            <a:endParaRPr/>
          </a:p>
        </p:txBody>
      </p:sp>
      <p:sp>
        <p:nvSpPr>
          <p:cNvPr id="247" name="Google Shape;247;p39"/>
          <p:cNvSpPr/>
          <p:nvPr/>
        </p:nvSpPr>
        <p:spPr>
          <a:xfrm>
            <a:off x="5126311" y="2699221"/>
            <a:ext cx="3531600" cy="196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3838"/>
              </a:buClr>
              <a:buSzPts val="900"/>
              <a:buFont typeface="Patrick Hand"/>
              <a:buNone/>
            </a:pPr>
            <a:r>
              <a:rPr b="1" i="0" lang="en" sz="1200" u="none" cap="none" strike="noStrike">
                <a:solidFill>
                  <a:srgbClr val="383838"/>
                </a:solidFill>
                <a:latin typeface="Patrick Hand"/>
                <a:ea typeface="Patrick Hand"/>
                <a:cs typeface="Patrick Hand"/>
                <a:sym typeface="Patrick Hand"/>
              </a:rPr>
              <a:t>Scoring system</a:t>
            </a:r>
            <a:r>
              <a:rPr b="0" i="0" lang="en" sz="1200" u="none" cap="none" strike="noStrike">
                <a:solidFill>
                  <a:srgbClr val="383838"/>
                </a:solidFill>
                <a:latin typeface="Patrick Hand"/>
                <a:ea typeface="Patrick Hand"/>
                <a:cs typeface="Patrick Hand"/>
                <a:sym typeface="Patrick Hand"/>
              </a:rPr>
              <a:t> - Tan Vo/Victor</a:t>
            </a:r>
            <a:endParaRPr b="0" i="0" sz="1200" u="none" cap="none" strike="noStrike"/>
          </a:p>
        </p:txBody>
      </p:sp>
      <p:sp>
        <p:nvSpPr>
          <p:cNvPr id="248" name="Google Shape;248;p39"/>
          <p:cNvSpPr/>
          <p:nvPr/>
        </p:nvSpPr>
        <p:spPr>
          <a:xfrm>
            <a:off x="490612" y="3258741"/>
            <a:ext cx="1475700" cy="1842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200"/>
              <a:buFont typeface="Patrick Hand"/>
              <a:buNone/>
            </a:pPr>
            <a:r>
              <a:rPr b="0" i="0" lang="en" u="none" cap="none" strike="noStrike">
                <a:solidFill>
                  <a:srgbClr val="383838"/>
                </a:solidFill>
                <a:latin typeface="Patrick Hand"/>
                <a:ea typeface="Patrick Hand"/>
                <a:cs typeface="Patrick Hand"/>
                <a:sym typeface="Patrick Hand"/>
              </a:rPr>
              <a:t>Chosen API(s)</a:t>
            </a:r>
            <a:endParaRPr b="0" i="0" u="none" cap="none" strike="noStrike"/>
          </a:p>
        </p:txBody>
      </p:sp>
      <p:sp>
        <p:nvSpPr>
          <p:cNvPr id="249" name="Google Shape;249;p39"/>
          <p:cNvSpPr/>
          <p:nvPr/>
        </p:nvSpPr>
        <p:spPr>
          <a:xfrm>
            <a:off x="490600" y="3627600"/>
            <a:ext cx="8592000" cy="1450200"/>
          </a:xfrm>
          <a:prstGeom prst="roundRect">
            <a:avLst>
              <a:gd fmla="val 5821" name="adj"/>
            </a:avLst>
          </a:prstGeom>
          <a:solidFill>
            <a:srgbClr val="F7F7F7"/>
          </a:solidFill>
          <a:ln cap="flat" cmpd="sng" w="14275">
            <a:solidFill>
              <a:srgbClr val="CCCCC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0" name="Google Shape;250;p39"/>
          <p:cNvSpPr/>
          <p:nvPr/>
        </p:nvSpPr>
        <p:spPr>
          <a:xfrm>
            <a:off x="490603" y="3627600"/>
            <a:ext cx="42900" cy="1450200"/>
          </a:xfrm>
          <a:prstGeom prst="roundRect">
            <a:avLst>
              <a:gd fmla="val 90387" name="adj"/>
            </a:avLst>
          </a:prstGeom>
          <a:solidFill>
            <a:srgbClr val="CCCCC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1" name="Google Shape;251;p39"/>
          <p:cNvSpPr/>
          <p:nvPr/>
        </p:nvSpPr>
        <p:spPr>
          <a:xfrm>
            <a:off x="670704" y="3704450"/>
            <a:ext cx="1977900" cy="1539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900"/>
              <a:buFont typeface="Patrick Hand"/>
              <a:buNone/>
            </a:pPr>
            <a:r>
              <a:rPr b="0" i="0" lang="en" u="none" cap="none" strike="noStrike">
                <a:solidFill>
                  <a:srgbClr val="383838"/>
                </a:solidFill>
                <a:latin typeface="Patrick Hand"/>
                <a:ea typeface="Patrick Hand"/>
                <a:cs typeface="Patrick Hand"/>
                <a:sym typeface="Patrick Hand"/>
              </a:rPr>
              <a:t>Kroger Products API</a:t>
            </a:r>
            <a:endParaRPr b="0" i="0" u="none" cap="none" strike="noStrike"/>
          </a:p>
        </p:txBody>
      </p:sp>
      <p:sp>
        <p:nvSpPr>
          <p:cNvPr id="252" name="Google Shape;252;p39"/>
          <p:cNvSpPr/>
          <p:nvPr/>
        </p:nvSpPr>
        <p:spPr>
          <a:xfrm>
            <a:off x="670700" y="3992350"/>
            <a:ext cx="7845300" cy="1085400"/>
          </a:xfrm>
          <a:prstGeom prst="rect">
            <a:avLst/>
          </a:prstGeom>
          <a:noFill/>
          <a:ln>
            <a:noFill/>
          </a:ln>
        </p:spPr>
        <p:txBody>
          <a:bodyPr anchorCtr="0" anchor="t" bIns="0" lIns="0" spcFirstLastPara="1" rIns="0" wrap="square" tIns="0">
            <a:noAutofit/>
          </a:bodyPr>
          <a:lstStyle/>
          <a:p>
            <a:pPr indent="-228600" lvl="0" marL="215900" marR="0" rtl="0" algn="l">
              <a:lnSpc>
                <a:spcPct val="163333"/>
              </a:lnSpc>
              <a:spcBef>
                <a:spcPts val="0"/>
              </a:spcBef>
              <a:spcAft>
                <a:spcPts val="0"/>
              </a:spcAft>
              <a:buClr>
                <a:srgbClr val="383838"/>
              </a:buClr>
              <a:buSzPts val="1200"/>
              <a:buFont typeface="Patrick Hand"/>
              <a:buChar char="•"/>
            </a:pPr>
            <a:r>
              <a:rPr b="0" i="0" lang="en" sz="1200" u="none" cap="none" strike="noStrike">
                <a:solidFill>
                  <a:srgbClr val="383838"/>
                </a:solidFill>
                <a:latin typeface="Patrick Hand"/>
                <a:ea typeface="Patrick Hand"/>
                <a:cs typeface="Patrick Hand"/>
                <a:sym typeface="Patrick Hand"/>
              </a:rPr>
              <a:t>Get product name</a:t>
            </a:r>
            <a:endParaRPr b="0" i="0" sz="1200" u="none" cap="none" strike="noStrike">
              <a:solidFill>
                <a:srgbClr val="383838"/>
              </a:solidFill>
              <a:latin typeface="Patrick Hand"/>
              <a:ea typeface="Patrick Hand"/>
              <a:cs typeface="Patrick Hand"/>
              <a:sym typeface="Patrick Hand"/>
            </a:endParaRPr>
          </a:p>
          <a:p>
            <a:pPr indent="-228600" lvl="0" marL="215900" marR="0" rtl="0" algn="l">
              <a:lnSpc>
                <a:spcPct val="163333"/>
              </a:lnSpc>
              <a:spcBef>
                <a:spcPts val="0"/>
              </a:spcBef>
              <a:spcAft>
                <a:spcPts val="0"/>
              </a:spcAft>
              <a:buClr>
                <a:srgbClr val="383838"/>
              </a:buClr>
              <a:buSzPts val="1200"/>
              <a:buFont typeface="Patrick Hand"/>
              <a:buChar char="•"/>
            </a:pPr>
            <a:r>
              <a:rPr lang="en" sz="1200">
                <a:solidFill>
                  <a:srgbClr val="383838"/>
                </a:solidFill>
                <a:latin typeface="Patrick Hand"/>
                <a:ea typeface="Patrick Hand"/>
                <a:cs typeface="Patrick Hand"/>
                <a:sym typeface="Patrick Hand"/>
              </a:rPr>
              <a:t>Get product price</a:t>
            </a:r>
            <a:endParaRPr sz="1200">
              <a:solidFill>
                <a:srgbClr val="383838"/>
              </a:solidFill>
              <a:latin typeface="Patrick Hand"/>
              <a:ea typeface="Patrick Hand"/>
              <a:cs typeface="Patrick Hand"/>
              <a:sym typeface="Patrick Hand"/>
            </a:endParaRPr>
          </a:p>
          <a:p>
            <a:pPr indent="-228600" lvl="0" marL="215900" marR="0" rtl="0" algn="l">
              <a:lnSpc>
                <a:spcPct val="163333"/>
              </a:lnSpc>
              <a:spcBef>
                <a:spcPts val="0"/>
              </a:spcBef>
              <a:spcAft>
                <a:spcPts val="0"/>
              </a:spcAft>
              <a:buClr>
                <a:srgbClr val="383838"/>
              </a:buClr>
              <a:buSzPts val="1200"/>
              <a:buFont typeface="Patrick Hand"/>
              <a:buChar char="•"/>
            </a:pPr>
            <a:r>
              <a:rPr lang="en" sz="1200">
                <a:solidFill>
                  <a:srgbClr val="383838"/>
                </a:solidFill>
                <a:latin typeface="Patrick Hand"/>
                <a:ea typeface="Patrick Hand"/>
                <a:cs typeface="Patrick Hand"/>
                <a:sym typeface="Patrick Hand"/>
              </a:rPr>
              <a:t>Get product image</a:t>
            </a:r>
            <a:endParaRPr sz="1200">
              <a:solidFill>
                <a:srgbClr val="383838"/>
              </a:solidFill>
              <a:latin typeface="Patrick Hand"/>
              <a:ea typeface="Patrick Hand"/>
              <a:cs typeface="Patrick Hand"/>
              <a:sym typeface="Patrick Hand"/>
            </a:endParaRPr>
          </a:p>
          <a:p>
            <a:pPr indent="-228600" lvl="0" marL="215900" marR="0" rtl="0" algn="l">
              <a:lnSpc>
                <a:spcPct val="163333"/>
              </a:lnSpc>
              <a:spcBef>
                <a:spcPts val="0"/>
              </a:spcBef>
              <a:spcAft>
                <a:spcPts val="0"/>
              </a:spcAft>
              <a:buClr>
                <a:srgbClr val="383838"/>
              </a:buClr>
              <a:buSzPts val="1200"/>
              <a:buFont typeface="Patrick Hand"/>
              <a:buChar char="•"/>
            </a:pPr>
            <a:r>
              <a:rPr lang="en" sz="1200">
                <a:solidFill>
                  <a:srgbClr val="383838"/>
                </a:solidFill>
                <a:latin typeface="Patrick Hand"/>
                <a:ea typeface="Patrick Hand"/>
                <a:cs typeface="Patrick Hand"/>
                <a:sym typeface="Patrick Hand"/>
              </a:rPr>
              <a:t>Get product category</a:t>
            </a:r>
            <a:endParaRPr sz="1200">
              <a:solidFill>
                <a:srgbClr val="383838"/>
              </a:solidFill>
              <a:latin typeface="Patrick Hand"/>
              <a:ea typeface="Patrick Hand"/>
              <a:cs typeface="Patrick Hand"/>
              <a:sym typeface="Patrick H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p:nvPr/>
        </p:nvSpPr>
        <p:spPr>
          <a:xfrm>
            <a:off x="540023" y="878384"/>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b="0" i="0" lang="en" sz="2400" u="none" cap="none" strike="noStrike">
                <a:solidFill>
                  <a:srgbClr val="383838"/>
                </a:solidFill>
                <a:latin typeface="Patrick Hand"/>
                <a:ea typeface="Patrick Hand"/>
                <a:cs typeface="Patrick Hand"/>
                <a:sym typeface="Patrick Hand"/>
              </a:rPr>
              <a:t>User Interaction</a:t>
            </a:r>
            <a:endParaRPr b="0" i="0" sz="2400" u="none" cap="none" strike="noStrike"/>
          </a:p>
        </p:txBody>
      </p:sp>
      <p:sp>
        <p:nvSpPr>
          <p:cNvPr id="259" name="Google Shape;259;p40"/>
          <p:cNvSpPr/>
          <p:nvPr/>
        </p:nvSpPr>
        <p:spPr>
          <a:xfrm>
            <a:off x="540023" y="1495499"/>
            <a:ext cx="1851600" cy="2313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83838"/>
              </a:buClr>
              <a:buSzPts val="1400"/>
              <a:buFont typeface="Patrick Hand"/>
              <a:buNone/>
            </a:pPr>
            <a:r>
              <a:rPr b="0" i="0" lang="en" sz="1400" u="none" cap="none" strike="noStrike">
                <a:solidFill>
                  <a:srgbClr val="383838"/>
                </a:solidFill>
                <a:latin typeface="Patrick Hand"/>
                <a:ea typeface="Patrick Hand"/>
                <a:cs typeface="Patrick Hand"/>
                <a:sym typeface="Patrick Hand"/>
              </a:rPr>
              <a:t>Required Feature</a:t>
            </a:r>
            <a:endParaRPr b="0" i="0" sz="1400" u="none" cap="none" strike="noStrike"/>
          </a:p>
        </p:txBody>
      </p:sp>
      <p:pic>
        <p:nvPicPr>
          <p:cNvPr descr="preencoded.png" id="260" name="Google Shape;260;p40"/>
          <p:cNvPicPr preferRelativeResize="0"/>
          <p:nvPr/>
        </p:nvPicPr>
        <p:blipFill rotWithShape="1">
          <a:blip r:embed="rId3">
            <a:alphaModFix/>
          </a:blip>
          <a:srcRect b="0" l="0" r="0" t="0"/>
          <a:stretch/>
        </p:blipFill>
        <p:spPr>
          <a:xfrm>
            <a:off x="540023" y="1958355"/>
            <a:ext cx="4031978" cy="617190"/>
          </a:xfrm>
          <a:prstGeom prst="rect">
            <a:avLst/>
          </a:prstGeom>
          <a:noFill/>
          <a:ln>
            <a:noFill/>
          </a:ln>
        </p:spPr>
      </p:pic>
      <p:sp>
        <p:nvSpPr>
          <p:cNvPr id="261" name="Google Shape;261;p40"/>
          <p:cNvSpPr/>
          <p:nvPr/>
        </p:nvSpPr>
        <p:spPr>
          <a:xfrm>
            <a:off x="694274" y="2729800"/>
            <a:ext cx="18174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Button choice - Tan Vo, Victor</a:t>
            </a:r>
            <a:endParaRPr b="0" i="0" sz="1200" u="none" cap="none" strike="noStrike"/>
          </a:p>
        </p:txBody>
      </p:sp>
      <p:sp>
        <p:nvSpPr>
          <p:cNvPr id="262" name="Google Shape;262;p40"/>
          <p:cNvSpPr/>
          <p:nvPr/>
        </p:nvSpPr>
        <p:spPr>
          <a:xfrm>
            <a:off x="694283" y="3015258"/>
            <a:ext cx="3723300" cy="246900"/>
          </a:xfrm>
          <a:prstGeom prst="rect">
            <a:avLst/>
          </a:prstGeom>
          <a:noFill/>
          <a:ln>
            <a:noFill/>
          </a:ln>
        </p:spPr>
        <p:txBody>
          <a:bodyPr anchorCtr="0" anchor="t" bIns="0" lIns="0" spcFirstLastPara="1" rIns="0" wrap="square" tIns="0">
            <a:noAutofit/>
          </a:bodyPr>
          <a:lstStyle/>
          <a:p>
            <a:pPr indent="-215900" lvl="0" marL="215900" marR="0" rtl="0" algn="l">
              <a:lnSpc>
                <a:spcPct val="163157"/>
              </a:lnSpc>
              <a:spcBef>
                <a:spcPts val="0"/>
              </a:spcBef>
              <a:spcAft>
                <a:spcPts val="0"/>
              </a:spcAft>
              <a:buClr>
                <a:srgbClr val="383838"/>
              </a:buClr>
              <a:buSzPts val="1200"/>
              <a:buFont typeface="Patrick Hand"/>
              <a:buChar char="•"/>
            </a:pPr>
            <a:r>
              <a:rPr b="0" i="0" lang="en" sz="1200" u="none" cap="none" strike="noStrike">
                <a:solidFill>
                  <a:srgbClr val="383838"/>
                </a:solidFill>
                <a:latin typeface="Patrick Hand"/>
                <a:ea typeface="Patrick Hand"/>
                <a:cs typeface="Patrick Hand"/>
                <a:sym typeface="Patrick Hand"/>
              </a:rPr>
              <a:t>If in menu, starts the game</a:t>
            </a:r>
            <a:endParaRPr b="0" i="0" sz="1200" u="none" cap="none" strike="noStrike"/>
          </a:p>
        </p:txBody>
      </p:sp>
      <p:sp>
        <p:nvSpPr>
          <p:cNvPr id="263" name="Google Shape;263;p40"/>
          <p:cNvSpPr/>
          <p:nvPr/>
        </p:nvSpPr>
        <p:spPr>
          <a:xfrm>
            <a:off x="694283" y="3316114"/>
            <a:ext cx="3723300" cy="493800"/>
          </a:xfrm>
          <a:prstGeom prst="rect">
            <a:avLst/>
          </a:prstGeom>
          <a:noFill/>
          <a:ln>
            <a:noFill/>
          </a:ln>
        </p:spPr>
        <p:txBody>
          <a:bodyPr anchorCtr="0" anchor="t" bIns="0" lIns="0" spcFirstLastPara="1" rIns="0" wrap="square" tIns="0">
            <a:noAutofit/>
          </a:bodyPr>
          <a:lstStyle/>
          <a:p>
            <a:pPr indent="-215900" lvl="0" marL="215900" marR="0" rtl="0" algn="l">
              <a:lnSpc>
                <a:spcPct val="163157"/>
              </a:lnSpc>
              <a:spcBef>
                <a:spcPts val="0"/>
              </a:spcBef>
              <a:spcAft>
                <a:spcPts val="0"/>
              </a:spcAft>
              <a:buClr>
                <a:srgbClr val="383838"/>
              </a:buClr>
              <a:buSzPts val="1200"/>
              <a:buFont typeface="Patrick Hand"/>
              <a:buChar char="•"/>
            </a:pPr>
            <a:r>
              <a:rPr b="0" i="0" lang="en" sz="1200" u="none" cap="none" strike="noStrike">
                <a:solidFill>
                  <a:srgbClr val="383838"/>
                </a:solidFill>
                <a:latin typeface="Patrick Hand"/>
                <a:ea typeface="Patrick Hand"/>
                <a:cs typeface="Patrick Hand"/>
                <a:sym typeface="Patrick Hand"/>
              </a:rPr>
              <a:t>If in game, locks in player's choice of item that is higher/less priced</a:t>
            </a:r>
            <a:endParaRPr b="0" i="0" sz="1200" u="none" cap="none" strike="noStrike"/>
          </a:p>
        </p:txBody>
      </p:sp>
      <p:pic>
        <p:nvPicPr>
          <p:cNvPr descr="preencoded.png" id="264" name="Google Shape;264;p40"/>
          <p:cNvPicPr preferRelativeResize="0"/>
          <p:nvPr/>
        </p:nvPicPr>
        <p:blipFill rotWithShape="1">
          <a:blip r:embed="rId4">
            <a:alphaModFix/>
          </a:blip>
          <a:srcRect b="0" l="0" r="0" t="0"/>
          <a:stretch/>
        </p:blipFill>
        <p:spPr>
          <a:xfrm>
            <a:off x="4572000" y="1958355"/>
            <a:ext cx="4031978" cy="617190"/>
          </a:xfrm>
          <a:prstGeom prst="rect">
            <a:avLst/>
          </a:prstGeom>
          <a:noFill/>
          <a:ln>
            <a:noFill/>
          </a:ln>
        </p:spPr>
      </p:pic>
      <p:sp>
        <p:nvSpPr>
          <p:cNvPr id="265" name="Google Shape;265;p40"/>
          <p:cNvSpPr/>
          <p:nvPr/>
        </p:nvSpPr>
        <p:spPr>
          <a:xfrm>
            <a:off x="4726261" y="2729806"/>
            <a:ext cx="1543200" cy="192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83838"/>
              </a:buClr>
              <a:buSzPts val="1200"/>
              <a:buFont typeface="Patrick Hand"/>
              <a:buNone/>
            </a:pPr>
            <a:r>
              <a:rPr b="0" i="0" lang="en" sz="1200" u="none" cap="none" strike="noStrike">
                <a:solidFill>
                  <a:srgbClr val="383838"/>
                </a:solidFill>
                <a:latin typeface="Patrick Hand"/>
                <a:ea typeface="Patrick Hand"/>
                <a:cs typeface="Patrick Hand"/>
                <a:sym typeface="Patrick Hand"/>
              </a:rPr>
              <a:t>Multiple products - Tan Vo</a:t>
            </a:r>
            <a:endParaRPr b="0" i="0" sz="1200" u="none" cap="none" strike="noStrike"/>
          </a:p>
        </p:txBody>
      </p:sp>
      <p:sp>
        <p:nvSpPr>
          <p:cNvPr id="266" name="Google Shape;266;p40"/>
          <p:cNvSpPr/>
          <p:nvPr/>
        </p:nvSpPr>
        <p:spPr>
          <a:xfrm>
            <a:off x="4726261" y="3015258"/>
            <a:ext cx="3723300" cy="246900"/>
          </a:xfrm>
          <a:prstGeom prst="rect">
            <a:avLst/>
          </a:prstGeom>
          <a:noFill/>
          <a:ln>
            <a:noFill/>
          </a:ln>
        </p:spPr>
        <p:txBody>
          <a:bodyPr anchorCtr="0" anchor="t" bIns="0" lIns="0" spcFirstLastPara="1" rIns="0" wrap="square" tIns="0">
            <a:noAutofit/>
          </a:bodyPr>
          <a:lstStyle/>
          <a:p>
            <a:pPr indent="-215900" lvl="0" marL="215900" marR="0" rtl="0" algn="l">
              <a:lnSpc>
                <a:spcPct val="163157"/>
              </a:lnSpc>
              <a:spcBef>
                <a:spcPts val="0"/>
              </a:spcBef>
              <a:spcAft>
                <a:spcPts val="0"/>
              </a:spcAft>
              <a:buClr>
                <a:srgbClr val="383838"/>
              </a:buClr>
              <a:buSzPts val="1200"/>
              <a:buFont typeface="Patrick Hand"/>
              <a:buChar char="•"/>
            </a:pPr>
            <a:r>
              <a:rPr b="0" i="0" lang="en" sz="1200" u="none" cap="none" strike="noStrike">
                <a:solidFill>
                  <a:srgbClr val="383838"/>
                </a:solidFill>
                <a:latin typeface="Patrick Hand"/>
                <a:ea typeface="Patrick Hand"/>
                <a:cs typeface="Patrick Hand"/>
                <a:sym typeface="Patrick Hand"/>
              </a:rPr>
              <a:t>Player can see and interact with multiple product choices (can scroll if needed - Rec</a:t>
            </a:r>
            <a:r>
              <a:rPr lang="en" sz="1200">
                <a:solidFill>
                  <a:srgbClr val="383838"/>
                </a:solidFill>
                <a:latin typeface="Patrick Hand"/>
                <a:ea typeface="Patrick Hand"/>
                <a:cs typeface="Patrick Hand"/>
                <a:sym typeface="Patrick Hand"/>
              </a:rPr>
              <a:t>ycler view)</a:t>
            </a:r>
            <a:endParaRPr b="0" i="0" sz="1200" u="none" cap="none" strike="noStrike"/>
          </a:p>
        </p:txBody>
      </p:sp>
      <p:sp>
        <p:nvSpPr>
          <p:cNvPr id="267" name="Google Shape;267;p40"/>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
        <p:nvSpPr>
          <p:cNvPr id="268" name="Google Shape;268;p40"/>
          <p:cNvSpPr/>
          <p:nvPr/>
        </p:nvSpPr>
        <p:spPr>
          <a:xfrm>
            <a:off x="694283" y="3925708"/>
            <a:ext cx="3723300" cy="246900"/>
          </a:xfrm>
          <a:prstGeom prst="rect">
            <a:avLst/>
          </a:prstGeom>
          <a:noFill/>
          <a:ln>
            <a:noFill/>
          </a:ln>
        </p:spPr>
        <p:txBody>
          <a:bodyPr anchorCtr="0" anchor="t" bIns="0" lIns="0" spcFirstLastPara="1" rIns="0" wrap="square" tIns="0">
            <a:noAutofit/>
          </a:bodyPr>
          <a:lstStyle/>
          <a:p>
            <a:pPr indent="-215900" lvl="0" marL="215900" marR="0" rtl="0" algn="l">
              <a:lnSpc>
                <a:spcPct val="163157"/>
              </a:lnSpc>
              <a:spcBef>
                <a:spcPts val="0"/>
              </a:spcBef>
              <a:spcAft>
                <a:spcPts val="0"/>
              </a:spcAft>
              <a:buClr>
                <a:srgbClr val="383838"/>
              </a:buClr>
              <a:buSzPts val="1200"/>
              <a:buFont typeface="Patrick Hand"/>
              <a:buChar char="•"/>
            </a:pPr>
            <a:r>
              <a:rPr b="0" i="0" lang="en" sz="1200" u="none" cap="none" strike="noStrike">
                <a:solidFill>
                  <a:srgbClr val="383838"/>
                </a:solidFill>
                <a:latin typeface="Patrick Hand"/>
                <a:ea typeface="Patrick Hand"/>
                <a:cs typeface="Patrick Hand"/>
                <a:sym typeface="Patrick Hand"/>
              </a:rPr>
              <a:t>If in menu, </a:t>
            </a:r>
            <a:r>
              <a:rPr lang="en" sz="1200">
                <a:solidFill>
                  <a:srgbClr val="383838"/>
                </a:solidFill>
                <a:latin typeface="Patrick Hand"/>
                <a:ea typeface="Patrick Hand"/>
                <a:cs typeface="Patrick Hand"/>
                <a:sym typeface="Patrick Hand"/>
              </a:rPr>
              <a:t>you can reset your score.</a:t>
            </a:r>
            <a:endParaRPr b="0" i="0" sz="12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1" title="wireframe.png"/>
          <p:cNvPicPr preferRelativeResize="0"/>
          <p:nvPr/>
        </p:nvPicPr>
        <p:blipFill rotWithShape="1">
          <a:blip r:embed="rId3">
            <a:alphaModFix/>
          </a:blip>
          <a:srcRect b="6041" l="54982" r="1332" t="0"/>
          <a:stretch/>
        </p:blipFill>
        <p:spPr>
          <a:xfrm>
            <a:off x="6376800" y="24900"/>
            <a:ext cx="2133675" cy="4776749"/>
          </a:xfrm>
          <a:prstGeom prst="rect">
            <a:avLst/>
          </a:prstGeom>
          <a:noFill/>
          <a:ln>
            <a:noFill/>
          </a:ln>
        </p:spPr>
      </p:pic>
      <p:sp>
        <p:nvSpPr>
          <p:cNvPr id="275" name="Google Shape;275;p41"/>
          <p:cNvSpPr/>
          <p:nvPr/>
        </p:nvSpPr>
        <p:spPr>
          <a:xfrm>
            <a:off x="540024" y="2378875"/>
            <a:ext cx="1579200" cy="385800"/>
          </a:xfrm>
          <a:prstGeom prst="rect">
            <a:avLst/>
          </a:prstGeom>
          <a:noFill/>
          <a:ln>
            <a:noFill/>
          </a:ln>
        </p:spPr>
        <p:txBody>
          <a:bodyPr anchorCtr="0" anchor="t" bIns="0" lIns="0" spcFirstLastPara="1" rIns="0" wrap="square" tIns="0">
            <a:noAutofit/>
          </a:bodyPr>
          <a:lstStyle/>
          <a:p>
            <a:pPr indent="0" lvl="0" marL="0" marR="0" rtl="0" algn="ctr">
              <a:lnSpc>
                <a:spcPct val="125974"/>
              </a:lnSpc>
              <a:spcBef>
                <a:spcPts val="0"/>
              </a:spcBef>
              <a:spcAft>
                <a:spcPts val="0"/>
              </a:spcAft>
              <a:buClr>
                <a:srgbClr val="383838"/>
              </a:buClr>
              <a:buSzPts val="2400"/>
              <a:buFont typeface="Patrick Hand"/>
              <a:buNone/>
            </a:pPr>
            <a:r>
              <a:rPr b="0" i="0" lang="en" sz="2400" u="none" cap="none" strike="noStrike">
                <a:solidFill>
                  <a:srgbClr val="383838"/>
                </a:solidFill>
                <a:latin typeface="Patrick Hand"/>
                <a:ea typeface="Patrick Hand"/>
                <a:cs typeface="Patrick Hand"/>
                <a:sym typeface="Patrick Hand"/>
              </a:rPr>
              <a:t>Wireframes</a:t>
            </a:r>
            <a:endParaRPr b="0" i="0" sz="2400" u="none" cap="none" strike="noStrike"/>
          </a:p>
        </p:txBody>
      </p:sp>
      <p:sp>
        <p:nvSpPr>
          <p:cNvPr id="276" name="Google Shape;276;p41"/>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pic>
        <p:nvPicPr>
          <p:cNvPr id="277" name="Google Shape;277;p41" title="wireframe.png"/>
          <p:cNvPicPr preferRelativeResize="0"/>
          <p:nvPr/>
        </p:nvPicPr>
        <p:blipFill rotWithShape="1">
          <a:blip r:embed="rId3">
            <a:alphaModFix/>
          </a:blip>
          <a:srcRect b="6041" l="0" r="55005" t="0"/>
          <a:stretch/>
        </p:blipFill>
        <p:spPr>
          <a:xfrm>
            <a:off x="2893275" y="24900"/>
            <a:ext cx="2197649" cy="4776749"/>
          </a:xfrm>
          <a:prstGeom prst="rect">
            <a:avLst/>
          </a:prstGeom>
          <a:noFill/>
          <a:ln>
            <a:noFill/>
          </a:ln>
        </p:spPr>
      </p:pic>
      <p:sp>
        <p:nvSpPr>
          <p:cNvPr id="278" name="Google Shape;278;p41"/>
          <p:cNvSpPr/>
          <p:nvPr/>
        </p:nvSpPr>
        <p:spPr>
          <a:xfrm>
            <a:off x="3741450" y="4831350"/>
            <a:ext cx="501300" cy="240300"/>
          </a:xfrm>
          <a:prstGeom prst="rect">
            <a:avLst/>
          </a:prstGeom>
          <a:noFill/>
          <a:ln>
            <a:noFill/>
          </a:ln>
        </p:spPr>
        <p:txBody>
          <a:bodyPr anchorCtr="0" anchor="t" bIns="0" lIns="0" spcFirstLastPara="1" rIns="0" wrap="square" tIns="0">
            <a:noAutofit/>
          </a:bodyPr>
          <a:lstStyle/>
          <a:p>
            <a:pPr indent="0" lvl="0" marL="0" marR="0" rtl="0" algn="ctr">
              <a:lnSpc>
                <a:spcPct val="125974"/>
              </a:lnSpc>
              <a:spcBef>
                <a:spcPts val="0"/>
              </a:spcBef>
              <a:spcAft>
                <a:spcPts val="0"/>
              </a:spcAft>
              <a:buClr>
                <a:srgbClr val="383838"/>
              </a:buClr>
              <a:buSzPts val="2400"/>
              <a:buFont typeface="Patrick Hand"/>
              <a:buNone/>
            </a:pPr>
            <a:r>
              <a:rPr lang="en">
                <a:solidFill>
                  <a:srgbClr val="383838"/>
                </a:solidFill>
                <a:latin typeface="Patrick Hand"/>
                <a:ea typeface="Patrick Hand"/>
                <a:cs typeface="Patrick Hand"/>
                <a:sym typeface="Patrick Hand"/>
              </a:rPr>
              <a:t>Main</a:t>
            </a:r>
            <a:endParaRPr b="0" i="0" u="none" cap="none" strike="noStrike"/>
          </a:p>
        </p:txBody>
      </p:sp>
      <p:sp>
        <p:nvSpPr>
          <p:cNvPr id="279" name="Google Shape;279;p41"/>
          <p:cNvSpPr/>
          <p:nvPr/>
        </p:nvSpPr>
        <p:spPr>
          <a:xfrm>
            <a:off x="7192988" y="4831350"/>
            <a:ext cx="501300" cy="240300"/>
          </a:xfrm>
          <a:prstGeom prst="rect">
            <a:avLst/>
          </a:prstGeom>
          <a:noFill/>
          <a:ln>
            <a:noFill/>
          </a:ln>
        </p:spPr>
        <p:txBody>
          <a:bodyPr anchorCtr="0" anchor="t" bIns="0" lIns="0" spcFirstLastPara="1" rIns="0" wrap="square" tIns="0">
            <a:noAutofit/>
          </a:bodyPr>
          <a:lstStyle/>
          <a:p>
            <a:pPr indent="0" lvl="0" marL="0" marR="0" rtl="0" algn="ctr">
              <a:lnSpc>
                <a:spcPct val="125974"/>
              </a:lnSpc>
              <a:spcBef>
                <a:spcPts val="0"/>
              </a:spcBef>
              <a:spcAft>
                <a:spcPts val="0"/>
              </a:spcAft>
              <a:buClr>
                <a:srgbClr val="383838"/>
              </a:buClr>
              <a:buSzPts val="2400"/>
              <a:buFont typeface="Patrick Hand"/>
              <a:buNone/>
            </a:pPr>
            <a:r>
              <a:rPr lang="en">
                <a:solidFill>
                  <a:srgbClr val="383838"/>
                </a:solidFill>
                <a:latin typeface="Patrick Hand"/>
                <a:ea typeface="Patrick Hand"/>
                <a:cs typeface="Patrick Hand"/>
                <a:sym typeface="Patrick Hand"/>
              </a:rPr>
              <a:t>Game</a:t>
            </a:r>
            <a:endParaRPr b="0" i="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2" title="krogerwhat_demo1.gif"/>
          <p:cNvPicPr preferRelativeResize="0"/>
          <p:nvPr/>
        </p:nvPicPr>
        <p:blipFill rotWithShape="1">
          <a:blip r:embed="rId3">
            <a:alphaModFix/>
          </a:blip>
          <a:srcRect b="-413" l="-22418" r="-22404" t="-413"/>
          <a:stretch/>
        </p:blipFill>
        <p:spPr>
          <a:xfrm>
            <a:off x="0" y="0"/>
            <a:ext cx="3428999" cy="5143500"/>
          </a:xfrm>
          <a:prstGeom prst="rect">
            <a:avLst/>
          </a:prstGeom>
          <a:noFill/>
          <a:ln>
            <a:noFill/>
          </a:ln>
        </p:spPr>
      </p:pic>
      <p:sp>
        <p:nvSpPr>
          <p:cNvPr id="286" name="Google Shape;286;p42"/>
          <p:cNvSpPr/>
          <p:nvPr/>
        </p:nvSpPr>
        <p:spPr>
          <a:xfrm>
            <a:off x="3969023" y="1682576"/>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b="0" i="0" lang="en" sz="2400" u="none" cap="none" strike="noStrike">
                <a:solidFill>
                  <a:srgbClr val="383838"/>
                </a:solidFill>
                <a:latin typeface="Patrick Hand"/>
                <a:ea typeface="Patrick Hand"/>
                <a:cs typeface="Patrick Hand"/>
                <a:sym typeface="Patrick Hand"/>
              </a:rPr>
              <a:t>Build </a:t>
            </a:r>
            <a:r>
              <a:rPr lang="en" sz="2400">
                <a:solidFill>
                  <a:srgbClr val="383838"/>
                </a:solidFill>
                <a:latin typeface="Patrick Hand"/>
                <a:ea typeface="Patrick Hand"/>
                <a:cs typeface="Patrick Hand"/>
                <a:sym typeface="Patrick Hand"/>
              </a:rPr>
              <a:t>V</a:t>
            </a:r>
            <a:r>
              <a:rPr b="0" i="0" lang="en" sz="2400" u="none" cap="none" strike="noStrike">
                <a:solidFill>
                  <a:srgbClr val="383838"/>
                </a:solidFill>
                <a:latin typeface="Patrick Hand"/>
                <a:ea typeface="Patrick Hand"/>
                <a:cs typeface="Patrick Hand"/>
                <a:sym typeface="Patrick Hand"/>
              </a:rPr>
              <a:t>1</a:t>
            </a:r>
            <a:endParaRPr b="0" i="0" sz="2400" u="none" cap="none" strike="noStrike"/>
          </a:p>
        </p:txBody>
      </p:sp>
      <p:sp>
        <p:nvSpPr>
          <p:cNvPr id="287" name="Google Shape;287;p42"/>
          <p:cNvSpPr/>
          <p:nvPr/>
        </p:nvSpPr>
        <p:spPr>
          <a:xfrm>
            <a:off x="3969023" y="2299693"/>
            <a:ext cx="4635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rPr b="0" i="0" lang="en" u="none" cap="none" strike="noStrike">
                <a:solidFill>
                  <a:srgbClr val="383838"/>
                </a:solidFill>
                <a:latin typeface="Patrick Hand"/>
                <a:ea typeface="Patrick Hand"/>
                <a:cs typeface="Patrick Hand"/>
                <a:sym typeface="Patrick Hand"/>
              </a:rPr>
              <a:t>The following is our first prototype of the app. In this version, API calls have not been made yet, but we laid the groundworks for basic game functionality.</a:t>
            </a:r>
            <a:endParaRPr b="0" i="0" u="none" cap="none" strike="noStrike"/>
          </a:p>
        </p:txBody>
      </p:sp>
      <p:sp>
        <p:nvSpPr>
          <p:cNvPr id="288" name="Google Shape;288;p42"/>
          <p:cNvSpPr/>
          <p:nvPr/>
        </p:nvSpPr>
        <p:spPr>
          <a:xfrm>
            <a:off x="3969023" y="2967038"/>
            <a:ext cx="4635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t/>
            </a:r>
            <a:endParaRPr b="0" i="0" sz="1200" u="none" cap="none" strike="noStrike"/>
          </a:p>
        </p:txBody>
      </p:sp>
      <p:sp>
        <p:nvSpPr>
          <p:cNvPr id="289" name="Google Shape;289;p42"/>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3" title="krogerwhat_demo2.gif"/>
          <p:cNvPicPr preferRelativeResize="0"/>
          <p:nvPr/>
        </p:nvPicPr>
        <p:blipFill rotWithShape="1">
          <a:blip r:embed="rId3">
            <a:alphaModFix/>
          </a:blip>
          <a:srcRect b="1893" l="4702" r="10103" t="0"/>
          <a:stretch/>
        </p:blipFill>
        <p:spPr>
          <a:xfrm>
            <a:off x="475950" y="0"/>
            <a:ext cx="2390325" cy="5046200"/>
          </a:xfrm>
          <a:prstGeom prst="rect">
            <a:avLst/>
          </a:prstGeom>
          <a:noFill/>
          <a:ln>
            <a:noFill/>
          </a:ln>
        </p:spPr>
      </p:pic>
      <p:sp>
        <p:nvSpPr>
          <p:cNvPr id="296" name="Google Shape;296;p43"/>
          <p:cNvSpPr/>
          <p:nvPr/>
        </p:nvSpPr>
        <p:spPr>
          <a:xfrm>
            <a:off x="3969023" y="1682576"/>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b="0" i="0" lang="en" sz="2400" u="none" cap="none" strike="noStrike">
                <a:solidFill>
                  <a:srgbClr val="383838"/>
                </a:solidFill>
                <a:latin typeface="Patrick Hand"/>
                <a:ea typeface="Patrick Hand"/>
                <a:cs typeface="Patrick Hand"/>
                <a:sym typeface="Patrick Hand"/>
              </a:rPr>
              <a:t>Build </a:t>
            </a:r>
            <a:r>
              <a:rPr lang="en" sz="2400">
                <a:solidFill>
                  <a:srgbClr val="383838"/>
                </a:solidFill>
                <a:latin typeface="Patrick Hand"/>
                <a:ea typeface="Patrick Hand"/>
                <a:cs typeface="Patrick Hand"/>
                <a:sym typeface="Patrick Hand"/>
              </a:rPr>
              <a:t>V2</a:t>
            </a:r>
            <a:endParaRPr b="0" i="0" sz="2400" u="none" cap="none" strike="noStrike"/>
          </a:p>
        </p:txBody>
      </p:sp>
      <p:sp>
        <p:nvSpPr>
          <p:cNvPr id="297" name="Google Shape;297;p43"/>
          <p:cNvSpPr/>
          <p:nvPr/>
        </p:nvSpPr>
        <p:spPr>
          <a:xfrm>
            <a:off x="3969023" y="2299693"/>
            <a:ext cx="4635000" cy="4938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rgbClr val="383838"/>
              </a:buClr>
              <a:buSzPts val="1200"/>
              <a:buFont typeface="Patrick Hand"/>
              <a:buNone/>
            </a:pPr>
            <a:r>
              <a:rPr lang="en">
                <a:solidFill>
                  <a:srgbClr val="383838"/>
                </a:solidFill>
                <a:latin typeface="Patrick Hand"/>
                <a:ea typeface="Patrick Hand"/>
                <a:cs typeface="Patrick Hand"/>
                <a:sym typeface="Patrick Hand"/>
              </a:rPr>
              <a:t>Victor was able to discover a way to call the API. However, this version had significant latency issues that still needed debugging.</a:t>
            </a:r>
            <a:endParaRPr/>
          </a:p>
          <a:p>
            <a:pPr indent="0" lvl="0" marL="0" marR="0" rtl="0" algn="l">
              <a:lnSpc>
                <a:spcPct val="163157"/>
              </a:lnSpc>
              <a:spcBef>
                <a:spcPts val="0"/>
              </a:spcBef>
              <a:spcAft>
                <a:spcPts val="0"/>
              </a:spcAft>
              <a:buClr>
                <a:srgbClr val="383838"/>
              </a:buClr>
              <a:buSzPts val="1200"/>
              <a:buFont typeface="Patrick Hand"/>
              <a:buNone/>
            </a:pPr>
            <a:r>
              <a:t/>
            </a:r>
            <a:endParaRPr>
              <a:solidFill>
                <a:srgbClr val="383838"/>
              </a:solidFill>
              <a:latin typeface="Patrick Hand"/>
              <a:ea typeface="Patrick Hand"/>
              <a:cs typeface="Patrick Hand"/>
              <a:sym typeface="Patrick Hand"/>
            </a:endParaRPr>
          </a:p>
        </p:txBody>
      </p:sp>
      <p:sp>
        <p:nvSpPr>
          <p:cNvPr id="298" name="Google Shape;298;p43"/>
          <p:cNvSpPr/>
          <p:nvPr/>
        </p:nvSpPr>
        <p:spPr>
          <a:xfrm>
            <a:off x="3969023" y="2967038"/>
            <a:ext cx="4635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t/>
            </a:r>
            <a:endParaRPr b="0" i="0" sz="1200" u="none" cap="none" strike="noStrike"/>
          </a:p>
        </p:txBody>
      </p:sp>
      <p:sp>
        <p:nvSpPr>
          <p:cNvPr id="299" name="Google Shape;299;p43"/>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4" title="krogerwhat_demofinal.gif"/>
          <p:cNvPicPr preferRelativeResize="0"/>
          <p:nvPr/>
        </p:nvPicPr>
        <p:blipFill rotWithShape="1">
          <a:blip r:embed="rId3">
            <a:alphaModFix/>
          </a:blip>
          <a:srcRect b="228" l="0" r="0" t="228"/>
          <a:stretch/>
        </p:blipFill>
        <p:spPr>
          <a:xfrm>
            <a:off x="475950" y="0"/>
            <a:ext cx="2390325" cy="5046201"/>
          </a:xfrm>
          <a:prstGeom prst="rect">
            <a:avLst/>
          </a:prstGeom>
          <a:noFill/>
          <a:ln>
            <a:noFill/>
          </a:ln>
        </p:spPr>
      </p:pic>
      <p:sp>
        <p:nvSpPr>
          <p:cNvPr id="306" name="Google Shape;306;p44"/>
          <p:cNvSpPr/>
          <p:nvPr/>
        </p:nvSpPr>
        <p:spPr>
          <a:xfrm>
            <a:off x="3969023" y="1682576"/>
            <a:ext cx="3086100" cy="38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83838"/>
              </a:buClr>
              <a:buSzPts val="2400"/>
              <a:buFont typeface="Patrick Hand"/>
              <a:buNone/>
            </a:pPr>
            <a:r>
              <a:rPr lang="en" sz="2400">
                <a:solidFill>
                  <a:srgbClr val="383838"/>
                </a:solidFill>
                <a:latin typeface="Patrick Hand"/>
                <a:ea typeface="Patrick Hand"/>
                <a:cs typeface="Patrick Hand"/>
                <a:sym typeface="Patrick Hand"/>
              </a:rPr>
              <a:t>Final Build</a:t>
            </a:r>
            <a:endParaRPr b="0" i="0" sz="2400" u="none" cap="none" strike="noStrike"/>
          </a:p>
        </p:txBody>
      </p:sp>
      <p:sp>
        <p:nvSpPr>
          <p:cNvPr id="307" name="Google Shape;307;p44"/>
          <p:cNvSpPr/>
          <p:nvPr/>
        </p:nvSpPr>
        <p:spPr>
          <a:xfrm>
            <a:off x="3969023" y="2299693"/>
            <a:ext cx="4635000" cy="4938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rgbClr val="383838"/>
              </a:buClr>
              <a:buSzPts val="1200"/>
              <a:buFont typeface="Patrick Hand"/>
              <a:buNone/>
            </a:pPr>
            <a:r>
              <a:rPr lang="en">
                <a:solidFill>
                  <a:srgbClr val="383838"/>
                </a:solidFill>
                <a:latin typeface="Patrick Hand"/>
                <a:ea typeface="Patrick Hand"/>
                <a:cs typeface="Patrick Hand"/>
                <a:sym typeface="Patrick Hand"/>
              </a:rPr>
              <a:t>The latency issue was fixed; KrogerWhat!? </a:t>
            </a:r>
            <a:r>
              <a:rPr lang="en">
                <a:solidFill>
                  <a:srgbClr val="383838"/>
                </a:solidFill>
                <a:latin typeface="Patrick Hand"/>
                <a:ea typeface="Patrick Hand"/>
                <a:cs typeface="Patrick Hand"/>
                <a:sym typeface="Patrick Hand"/>
              </a:rPr>
              <a:t>w</a:t>
            </a:r>
            <a:r>
              <a:rPr lang="en">
                <a:solidFill>
                  <a:srgbClr val="383838"/>
                </a:solidFill>
                <a:latin typeface="Patrick Hand"/>
                <a:ea typeface="Patrick Hand"/>
                <a:cs typeface="Patrick Hand"/>
                <a:sym typeface="Patrick Hand"/>
              </a:rPr>
              <a:t>as now able to be officially released!</a:t>
            </a:r>
            <a:endParaRPr>
              <a:solidFill>
                <a:srgbClr val="383838"/>
              </a:solidFill>
              <a:latin typeface="Patrick Hand"/>
              <a:ea typeface="Patrick Hand"/>
              <a:cs typeface="Patrick Hand"/>
              <a:sym typeface="Patrick Hand"/>
            </a:endParaRPr>
          </a:p>
          <a:p>
            <a:pPr indent="0" lvl="0" marL="0" rtl="0" algn="l">
              <a:lnSpc>
                <a:spcPct val="163157"/>
              </a:lnSpc>
              <a:spcBef>
                <a:spcPts val="0"/>
              </a:spcBef>
              <a:spcAft>
                <a:spcPts val="0"/>
              </a:spcAft>
              <a:buClr>
                <a:srgbClr val="383838"/>
              </a:buClr>
              <a:buSzPts val="1200"/>
              <a:buFont typeface="Patrick Hand"/>
              <a:buNone/>
            </a:pPr>
            <a:r>
              <a:t/>
            </a:r>
            <a:endParaRPr>
              <a:solidFill>
                <a:srgbClr val="383838"/>
              </a:solidFill>
              <a:latin typeface="Patrick Hand"/>
              <a:ea typeface="Patrick Hand"/>
              <a:cs typeface="Patrick Hand"/>
              <a:sym typeface="Patrick Hand"/>
            </a:endParaRPr>
          </a:p>
          <a:p>
            <a:pPr indent="0" lvl="0" marL="0" rtl="0" algn="l">
              <a:lnSpc>
                <a:spcPct val="163157"/>
              </a:lnSpc>
              <a:spcBef>
                <a:spcPts val="0"/>
              </a:spcBef>
              <a:spcAft>
                <a:spcPts val="0"/>
              </a:spcAft>
              <a:buClr>
                <a:srgbClr val="383838"/>
              </a:buClr>
              <a:buSzPts val="1200"/>
              <a:buFont typeface="Patrick Hand"/>
              <a:buNone/>
            </a:pPr>
            <a:r>
              <a:rPr lang="en">
                <a:solidFill>
                  <a:srgbClr val="383838"/>
                </a:solidFill>
                <a:latin typeface="Patrick Hand"/>
                <a:ea typeface="Patrick Hand"/>
                <a:cs typeface="Patrick Hand"/>
                <a:sym typeface="Patrick Hand"/>
              </a:rPr>
              <a:t>Latency was resolved by prefetching data (still sourced from the Kroger API) into a local JSON.</a:t>
            </a:r>
            <a:endParaRPr>
              <a:solidFill>
                <a:srgbClr val="383838"/>
              </a:solidFill>
              <a:latin typeface="Patrick Hand"/>
              <a:ea typeface="Patrick Hand"/>
              <a:cs typeface="Patrick Hand"/>
              <a:sym typeface="Patrick Hand"/>
            </a:endParaRPr>
          </a:p>
          <a:p>
            <a:pPr indent="0" lvl="0" marL="0" marR="0" rtl="0" algn="l">
              <a:lnSpc>
                <a:spcPct val="163157"/>
              </a:lnSpc>
              <a:spcBef>
                <a:spcPts val="0"/>
              </a:spcBef>
              <a:spcAft>
                <a:spcPts val="0"/>
              </a:spcAft>
              <a:buClr>
                <a:srgbClr val="383838"/>
              </a:buClr>
              <a:buSzPts val="1200"/>
              <a:buFont typeface="Patrick Hand"/>
              <a:buNone/>
            </a:pPr>
            <a:r>
              <a:t/>
            </a:r>
            <a:endParaRPr>
              <a:solidFill>
                <a:srgbClr val="383838"/>
              </a:solidFill>
              <a:latin typeface="Patrick Hand"/>
              <a:ea typeface="Patrick Hand"/>
              <a:cs typeface="Patrick Hand"/>
              <a:sym typeface="Patrick Hand"/>
            </a:endParaRPr>
          </a:p>
        </p:txBody>
      </p:sp>
      <p:sp>
        <p:nvSpPr>
          <p:cNvPr id="308" name="Google Shape;308;p44"/>
          <p:cNvSpPr/>
          <p:nvPr/>
        </p:nvSpPr>
        <p:spPr>
          <a:xfrm>
            <a:off x="3969023" y="2967038"/>
            <a:ext cx="4635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383838"/>
              </a:buClr>
              <a:buSzPts val="1200"/>
              <a:buFont typeface="Patrick Hand"/>
              <a:buNone/>
            </a:pPr>
            <a:r>
              <a:t/>
            </a:r>
            <a:endParaRPr b="0" i="0" sz="1200" u="none" cap="none" strike="noStrike"/>
          </a:p>
        </p:txBody>
      </p:sp>
      <p:sp>
        <p:nvSpPr>
          <p:cNvPr id="309" name="Google Shape;309;p44"/>
          <p:cNvSpPr/>
          <p:nvPr/>
        </p:nvSpPr>
        <p:spPr>
          <a:xfrm>
            <a:off x="7796759" y="4801650"/>
            <a:ext cx="1364700" cy="299700"/>
          </a:xfrm>
          <a:prstGeom prst="rect">
            <a:avLst/>
          </a:prstGeom>
          <a:solidFill>
            <a:srgbClr val="F8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riam Libre"/>
              <a:ea typeface="Miriam Libre"/>
              <a:cs typeface="Miriam Libre"/>
              <a:sym typeface="Miriam Libre"/>
            </a:endParaRPr>
          </a:p>
        </p:txBody>
      </p:sp>
    </p:spTree>
  </p:cSld>
  <p:clrMapOvr>
    <a:masterClrMapping/>
  </p:clrMapOvr>
</p:sld>
</file>

<file path=ppt/theme/theme1.xml><?xml version="1.0" encoding="utf-8"?>
<a:theme xmlns:a="http://schemas.openxmlformats.org/drawingml/2006/main" xmlns:r="http://schemas.openxmlformats.org/officeDocument/2006/relationships" name="Ultra-verarbeitete Lebensmitteldetektor App by Slidesgo">
  <a:themeElements>
    <a:clrScheme name="Simple Light">
      <a:dk1>
        <a:srgbClr val="8EBE26"/>
      </a:dk1>
      <a:lt1>
        <a:srgbClr val="FFFBF8"/>
      </a:lt1>
      <a:dk2>
        <a:srgbClr val="B44703"/>
      </a:dk2>
      <a:lt2>
        <a:srgbClr val="E4E474"/>
      </a:lt2>
      <a:accent1>
        <a:srgbClr val="3D3D3D"/>
      </a:accent1>
      <a:accent2>
        <a:srgbClr val="3D3D3D"/>
      </a:accent2>
      <a:accent3>
        <a:srgbClr val="E9935F"/>
      </a:accent3>
      <a:accent4>
        <a:srgbClr val="FFFFFF"/>
      </a:accent4>
      <a:accent5>
        <a:srgbClr val="FFFFFF"/>
      </a:accent5>
      <a:accent6>
        <a:srgbClr val="FFFFFF"/>
      </a:accent6>
      <a:hlink>
        <a:srgbClr val="3D3D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